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d1b387a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d1b387a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96eca75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96eca75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Exploring calculation strategies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Adding two 2-digit numbers using the column 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Crane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971" y="1030925"/>
            <a:ext cx="2800178" cy="357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5100" y="1805600"/>
            <a:ext cx="4799876" cy="28323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/>
        </p:nvSpPr>
        <p:spPr>
          <a:xfrm>
            <a:off x="4140275" y="96575"/>
            <a:ext cx="4379700" cy="9240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Remember, you can draw out Dienes, use the expanded method or try the column method to solve the equations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4140275" y="1102600"/>
            <a:ext cx="4379700" cy="671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Do you notice any patterns in the numbers? Can you explain them?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