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6d9a748e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6d9a748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33005e8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d33005e8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33005e8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8d33005e8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33005e83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8d33005e8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33005e83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8d33005e8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33005e8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8d33005e8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Binary – the language of computers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Maseko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" name="Google Shape;101;p18"/>
          <p:cNvSpPr txBox="1"/>
          <p:nvPr/>
        </p:nvSpPr>
        <p:spPr>
          <a:xfrm>
            <a:off x="2452577" y="559461"/>
            <a:ext cx="57360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Complete the following calculations in base 2</a:t>
            </a: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2760234" y="1185143"/>
            <a:ext cx="1629000" cy="3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+ 1 = 10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10+10 =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100 + 100 =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101 + 101 =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111 + 111 =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1010+1010 =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11061" y="4493193"/>
            <a:ext cx="57261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doubling in base 2?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Write each of the calculations in base 10.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Is it easier to double is base 2 or base 10?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9" name="Google Shape;109;p19"/>
          <p:cNvSpPr txBox="1"/>
          <p:nvPr/>
        </p:nvSpPr>
        <p:spPr>
          <a:xfrm>
            <a:off x="538717" y="1148316"/>
            <a:ext cx="62712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67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Binary code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binary code is any code that uses only 2 symbols. 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538717" y="2386446"/>
            <a:ext cx="9966300" cy="31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Binary code is very useful in computing.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00100100 00110010 0011100 00100100 00110010 0011100  00100100 00110010 0011100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20"/>
          <p:cNvSpPr txBox="1"/>
          <p:nvPr/>
        </p:nvSpPr>
        <p:spPr>
          <a:xfrm>
            <a:off x="552894" y="1195599"/>
            <a:ext cx="82650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Computers read binary code in chunks and each chunk codes for a specific symbol.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Each chunk has a certain number of divisions (called bits).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453656" y="2892056"/>
            <a:ext cx="115434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If computer read the code in chunks of 2-bits, how many different binary codes can you make?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" name="Google Shape;123;p21"/>
          <p:cNvSpPr txBox="1"/>
          <p:nvPr/>
        </p:nvSpPr>
        <p:spPr>
          <a:xfrm>
            <a:off x="256654" y="1417675"/>
            <a:ext cx="107871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6" lvl="0" marL="3429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computer reads code in chunks of 3-bits. Show all the different binary codes the computer can read. One has been done for you.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000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 startAt="2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computer reads code in chunks of 4-bits. Show all the different binary codes the computer can read. One has already been done for you.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0000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number of codes and the size of the chunks? What similarity does the number of codes possible have with the base 2 place value chart?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2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" name="Google Shape;129;p22"/>
          <p:cNvSpPr txBox="1"/>
          <p:nvPr/>
        </p:nvSpPr>
        <p:spPr>
          <a:xfrm>
            <a:off x="2419900" y="458952"/>
            <a:ext cx="26676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67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Reading binary code</a:t>
            </a:r>
            <a:endParaRPr/>
          </a:p>
        </p:txBody>
      </p:sp>
      <p:pic>
        <p:nvPicPr>
          <p:cNvPr descr="A close up of a computer&#10;&#10;Description automatically generated"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539" y="1178399"/>
            <a:ext cx="8762852" cy="360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524540" y="5208603"/>
            <a:ext cx="100656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the binary code table to write your name in binary code. Leave a space after each 8-bit chunk.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524540" y="4784650"/>
            <a:ext cx="31038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33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</a:t>
            </a:r>
            <a:r>
              <a:rPr lang="en-GB" sz="933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e: Science Friday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