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5465760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154657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d24e2df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d24e2d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dd9d9b90d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dd9d9b9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393775" y="444500"/>
            <a:ext cx="82260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chemeClr val="dk2"/>
                </a:solidFill>
              </a:rPr>
              <a:t>Mathematics</a:t>
            </a:r>
            <a:r>
              <a:rPr lang="en-GB" sz="2800"/>
              <a:t> </a:t>
            </a: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Khaira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297075" y="176030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Grouping and sharing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Exploring counting in groups of two to find the total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450" y="974525"/>
            <a:ext cx="5857875" cy="32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42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2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7" name="Google Shape;207;p42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786488" y="-175787"/>
            <a:ext cx="3469575" cy="561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