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bb3193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bb3193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Romanticism and Nature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9 of 10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Language in ‘To A Nightingale’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Blackburn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314000" y="230975"/>
            <a:ext cx="10829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Poor melancholy bird, that all night long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Tell’st to the moon thy tale of tender woe;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From what sad cause can such sweet sorrow flow,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whence this mournful melody of song?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Thy poet’s musing fancy would translate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What mean the sounds that swell thy little breast,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still at dewy eve thou leav’st thy nest,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Thus to the listening night to sing thy fate.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Pale Sorrow’s victims wert thou once among,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Though now released in woodlands wild to rove;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Say, hast thou felt from friends some cruel wrong,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Or diedst thou – martyr of disastrous love?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Ah, songstress sad, that such my lot might be;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 sigh and sing at liberty, like thee!</a:t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1673325" y="890050"/>
            <a:ext cx="5932500" cy="11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</a:t>
            </a: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To A Nightingale’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by Charlotte Smith</a:t>
            </a:r>
            <a:endParaRPr b="1"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