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904fe5d57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904fe5d57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be5e3b1b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be5e3b1b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0" name="Google Shape;30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0" name="Google Shape;40;p6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50" name="Google Shape;50;p8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52" name="Google Shape;52;p8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type="title"/>
          </p:nvPr>
        </p:nvSpPr>
        <p:spPr>
          <a:xfrm>
            <a:off x="479300" y="1301375"/>
            <a:ext cx="8226000" cy="22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Linking place value and multiplication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1" type="body"/>
          </p:nvPr>
        </p:nvSpPr>
        <p:spPr>
          <a:xfrm>
            <a:off x="458975" y="445025"/>
            <a:ext cx="8226000" cy="3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Mathematics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458975" y="4230250"/>
            <a:ext cx="16899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Mrs Behan</a:t>
            </a:r>
            <a:endParaRPr b="0" i="0" sz="1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229485" y="2396663"/>
            <a:ext cx="360000" cy="9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5"/>
          <p:cNvSpPr txBox="1"/>
          <p:nvPr/>
        </p:nvSpPr>
        <p:spPr>
          <a:xfrm>
            <a:off x="267013" y="235950"/>
            <a:ext cx="46797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 sz="1100"/>
          </a:p>
        </p:txBody>
      </p:sp>
      <p:sp>
        <p:nvSpPr>
          <p:cNvPr id="89" name="Google Shape;89;p15"/>
          <p:cNvSpPr txBox="1"/>
          <p:nvPr/>
        </p:nvSpPr>
        <p:spPr>
          <a:xfrm>
            <a:off x="267013" y="1011813"/>
            <a:ext cx="2234400" cy="17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17 x 1 = ___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17 x 10 = ___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17 x ___ = 170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         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3292800" y="1099725"/>
            <a:ext cx="2234400" cy="17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24 x ___ = 24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24 x ___ = 240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___ x 10 = 240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         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6450575" y="1099725"/>
            <a:ext cx="2234400" cy="17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___ = 52 x 10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520 = ___ x 10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520 = 52 x ___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         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267013" y="3203325"/>
            <a:ext cx="6633300" cy="12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Penelope said that 32 multiplied by 10 is 320.  Luke said that 320 is ten times greater than 32.  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Who is correct?  How do you know?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