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1" Type="http://schemas.openxmlformats.org/officeDocument/2006/relationships/image" Target="../media/image14.png"/><Relationship Id="rId10" Type="http://schemas.openxmlformats.org/officeDocument/2006/relationships/image" Target="../media/image12.png"/><Relationship Id="rId12" Type="http://schemas.openxmlformats.org/officeDocument/2006/relationships/image" Target="../media/image13.png"/><Relationship Id="rId9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12.png"/><Relationship Id="rId13" Type="http://schemas.openxmlformats.org/officeDocument/2006/relationships/image" Target="../media/image16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34443"/>
                </a:solidFill>
              </a:rPr>
              <a:t>Division law for indices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34443"/>
                </a:solidFill>
              </a:rPr>
              <a:t>Maths</a:t>
            </a:r>
            <a:endParaRPr>
              <a:solidFill>
                <a:srgbClr val="4344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443"/>
                </a:solidFill>
              </a:rPr>
              <a:t>Mr Clasper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5958119" y="3417823"/>
            <a:ext cx="704881" cy="715969"/>
          </a:xfrm>
          <a:prstGeom prst="roundRect">
            <a:avLst>
              <a:gd fmla="val 16667" name="adj"/>
            </a:avLst>
          </a:prstGeom>
          <a:solidFill>
            <a:srgbClr val="D9F3F8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6821573" y="3414876"/>
            <a:ext cx="704881" cy="715969"/>
          </a:xfrm>
          <a:prstGeom prst="roundRect">
            <a:avLst>
              <a:gd fmla="val 16667" name="adj"/>
            </a:avLst>
          </a:prstGeom>
          <a:solidFill>
            <a:srgbClr val="FEEAD1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7662449" y="3411929"/>
            <a:ext cx="704881" cy="715969"/>
          </a:xfrm>
          <a:prstGeom prst="roundRect">
            <a:avLst>
              <a:gd fmla="val 16667" name="adj"/>
            </a:avLst>
          </a:prstGeom>
          <a:solidFill>
            <a:srgbClr val="B7FFFA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7"/>
          <p:cNvSpPr/>
          <p:nvPr/>
        </p:nvSpPr>
        <p:spPr>
          <a:xfrm>
            <a:off x="5083376" y="3420770"/>
            <a:ext cx="704881" cy="715969"/>
          </a:xfrm>
          <a:prstGeom prst="roundRect">
            <a:avLst>
              <a:gd fmla="val 16667" name="adj"/>
            </a:avLst>
          </a:prstGeom>
          <a:solidFill>
            <a:srgbClr val="DFF1DA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Division law for indices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458973" y="924806"/>
            <a:ext cx="3891600" cy="42186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55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4" name="Google Shape;44;p7"/>
          <p:cNvSpPr txBox="1"/>
          <p:nvPr/>
        </p:nvSpPr>
        <p:spPr>
          <a:xfrm>
            <a:off x="4793427" y="976950"/>
            <a:ext cx="38916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7"/>
          <p:cNvSpPr txBox="1"/>
          <p:nvPr/>
        </p:nvSpPr>
        <p:spPr>
          <a:xfrm>
            <a:off x="4793427" y="924806"/>
            <a:ext cx="3891600" cy="421869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92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6" name="Google Shape;46;p7"/>
          <p:cNvSpPr txBox="1"/>
          <p:nvPr/>
        </p:nvSpPr>
        <p:spPr>
          <a:xfrm>
            <a:off x="5166244" y="3481739"/>
            <a:ext cx="704882" cy="65835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357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7" name="Google Shape;47;p7"/>
          <p:cNvSpPr txBox="1"/>
          <p:nvPr/>
        </p:nvSpPr>
        <p:spPr>
          <a:xfrm>
            <a:off x="2333016" y="2484971"/>
            <a:ext cx="2208901" cy="74408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57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8" name="Google Shape;48;p7"/>
          <p:cNvSpPr txBox="1"/>
          <p:nvPr/>
        </p:nvSpPr>
        <p:spPr>
          <a:xfrm>
            <a:off x="840587" y="3297118"/>
            <a:ext cx="2416452" cy="50930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9510" l="0" r="0" t="-243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9" name="Google Shape;49;p7"/>
          <p:cNvSpPr txBox="1"/>
          <p:nvPr/>
        </p:nvSpPr>
        <p:spPr>
          <a:xfrm>
            <a:off x="6739227" y="1221391"/>
            <a:ext cx="1647850" cy="109283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-7776" r="0" t="-166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0" name="Google Shape;50;p7"/>
          <p:cNvSpPr txBox="1"/>
          <p:nvPr/>
        </p:nvSpPr>
        <p:spPr>
          <a:xfrm>
            <a:off x="6068370" y="3477075"/>
            <a:ext cx="704881" cy="65835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-178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1" name="Google Shape;51;p7"/>
          <p:cNvSpPr txBox="1"/>
          <p:nvPr/>
        </p:nvSpPr>
        <p:spPr>
          <a:xfrm>
            <a:off x="6892169" y="3479994"/>
            <a:ext cx="742876" cy="65835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-338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2" name="Google Shape;52;p7"/>
          <p:cNvSpPr txBox="1"/>
          <p:nvPr/>
        </p:nvSpPr>
        <p:spPr>
          <a:xfrm>
            <a:off x="7745318" y="3469548"/>
            <a:ext cx="742875" cy="65835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-169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840587" y="2484971"/>
            <a:ext cx="1146077" cy="65835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-109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4830449" y="1501422"/>
            <a:ext cx="3893569" cy="711200"/>
          </a:xfrm>
          <a:prstGeom prst="roundRect">
            <a:avLst>
              <a:gd fmla="val 16667" name="adj"/>
            </a:avLst>
          </a:prstGeom>
          <a:solidFill>
            <a:srgbClr val="D9F3F8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8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Division law for indices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58974" y="924806"/>
            <a:ext cx="3893569" cy="42186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55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63" name="Google Shape;63;p8"/>
          <p:cNvSpPr txBox="1"/>
          <p:nvPr/>
        </p:nvSpPr>
        <p:spPr>
          <a:xfrm>
            <a:off x="4830449" y="924806"/>
            <a:ext cx="3988697" cy="3189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052" r="0" t="-76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4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4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9" name="Google Shape;69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5958119" y="3417823"/>
            <a:ext cx="704881" cy="715969"/>
          </a:xfrm>
          <a:prstGeom prst="roundRect">
            <a:avLst>
              <a:gd fmla="val 16667" name="adj"/>
            </a:avLst>
          </a:prstGeom>
          <a:solidFill>
            <a:srgbClr val="D9F3F8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6821573" y="3414876"/>
            <a:ext cx="704881" cy="715969"/>
          </a:xfrm>
          <a:prstGeom prst="roundRect">
            <a:avLst>
              <a:gd fmla="val 16667" name="adj"/>
            </a:avLst>
          </a:prstGeom>
          <a:solidFill>
            <a:srgbClr val="FEEAD1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7662449" y="3411929"/>
            <a:ext cx="704881" cy="715969"/>
          </a:xfrm>
          <a:prstGeom prst="roundRect">
            <a:avLst>
              <a:gd fmla="val 16667" name="adj"/>
            </a:avLst>
          </a:prstGeom>
          <a:solidFill>
            <a:srgbClr val="B7FFFA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5083376" y="3420770"/>
            <a:ext cx="704881" cy="715969"/>
          </a:xfrm>
          <a:prstGeom prst="roundRect">
            <a:avLst>
              <a:gd fmla="val 16667" name="adj"/>
            </a:avLst>
          </a:prstGeom>
          <a:solidFill>
            <a:srgbClr val="DFF1DA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Division law for indices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80" name="Google Shape;80;p10"/>
          <p:cNvSpPr txBox="1"/>
          <p:nvPr>
            <p:ph idx="1" type="body"/>
          </p:nvPr>
        </p:nvSpPr>
        <p:spPr>
          <a:xfrm>
            <a:off x="458973" y="924806"/>
            <a:ext cx="3891600" cy="42186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55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81" name="Google Shape;81;p10"/>
          <p:cNvSpPr txBox="1"/>
          <p:nvPr/>
        </p:nvSpPr>
        <p:spPr>
          <a:xfrm>
            <a:off x="4793427" y="976950"/>
            <a:ext cx="38916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0"/>
          <p:cNvSpPr txBox="1"/>
          <p:nvPr/>
        </p:nvSpPr>
        <p:spPr>
          <a:xfrm>
            <a:off x="4793427" y="924806"/>
            <a:ext cx="3891600" cy="421869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92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3" name="Google Shape;83;p10"/>
          <p:cNvSpPr txBox="1"/>
          <p:nvPr/>
        </p:nvSpPr>
        <p:spPr>
          <a:xfrm>
            <a:off x="5166244" y="3481739"/>
            <a:ext cx="704882" cy="65835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357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4" name="Google Shape;84;p10"/>
          <p:cNvSpPr txBox="1"/>
          <p:nvPr/>
        </p:nvSpPr>
        <p:spPr>
          <a:xfrm>
            <a:off x="2333016" y="2484971"/>
            <a:ext cx="2208901" cy="74408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57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5" name="Google Shape;85;p10"/>
          <p:cNvSpPr txBox="1"/>
          <p:nvPr/>
        </p:nvSpPr>
        <p:spPr>
          <a:xfrm>
            <a:off x="840587" y="3297118"/>
            <a:ext cx="2416452" cy="50930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9510" l="0" r="0" t="-243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6" name="Google Shape;86;p10"/>
          <p:cNvSpPr txBox="1"/>
          <p:nvPr/>
        </p:nvSpPr>
        <p:spPr>
          <a:xfrm>
            <a:off x="6739227" y="1221391"/>
            <a:ext cx="1647850" cy="109283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-7776" r="0" t="-166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7" name="Google Shape;87;p10"/>
          <p:cNvSpPr txBox="1"/>
          <p:nvPr/>
        </p:nvSpPr>
        <p:spPr>
          <a:xfrm>
            <a:off x="6068370" y="3477075"/>
            <a:ext cx="704881" cy="65835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-178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8" name="Google Shape;88;p10"/>
          <p:cNvSpPr txBox="1"/>
          <p:nvPr/>
        </p:nvSpPr>
        <p:spPr>
          <a:xfrm>
            <a:off x="6892169" y="3479994"/>
            <a:ext cx="742876" cy="65835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-338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9" name="Google Shape;89;p10"/>
          <p:cNvSpPr txBox="1"/>
          <p:nvPr/>
        </p:nvSpPr>
        <p:spPr>
          <a:xfrm>
            <a:off x="7745318" y="3469548"/>
            <a:ext cx="742875" cy="65835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-169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0" name="Google Shape;90;p10"/>
          <p:cNvSpPr txBox="1"/>
          <p:nvPr/>
        </p:nvSpPr>
        <p:spPr>
          <a:xfrm>
            <a:off x="840587" y="2484971"/>
            <a:ext cx="1146077" cy="65835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-109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92" name="Google Shape;92;p10"/>
          <p:cNvSpPr txBox="1"/>
          <p:nvPr/>
        </p:nvSpPr>
        <p:spPr>
          <a:xfrm>
            <a:off x="1467555" y="1233935"/>
            <a:ext cx="8654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0"/>
          <p:cNvSpPr txBox="1"/>
          <p:nvPr/>
        </p:nvSpPr>
        <p:spPr>
          <a:xfrm>
            <a:off x="1350095" y="1787320"/>
            <a:ext cx="8654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 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= b</a:t>
            </a:r>
            <a:endParaRPr/>
          </a:p>
        </p:txBody>
      </p:sp>
      <p:sp>
        <p:nvSpPr>
          <p:cNvPr id="94" name="Google Shape;94;p10"/>
          <p:cNvSpPr txBox="1"/>
          <p:nvPr/>
        </p:nvSpPr>
        <p:spPr>
          <a:xfrm>
            <a:off x="3073847" y="1250443"/>
            <a:ext cx="8654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0"/>
          <p:cNvSpPr txBox="1"/>
          <p:nvPr/>
        </p:nvSpPr>
        <p:spPr>
          <a:xfrm>
            <a:off x="3133493" y="1775319"/>
            <a:ext cx="8654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0"/>
          <p:cNvSpPr txBox="1"/>
          <p:nvPr/>
        </p:nvSpPr>
        <p:spPr>
          <a:xfrm>
            <a:off x="754695" y="2958564"/>
            <a:ext cx="114607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False. k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0"/>
          <p:cNvSpPr txBox="1"/>
          <p:nvPr/>
        </p:nvSpPr>
        <p:spPr>
          <a:xfrm>
            <a:off x="2284138" y="2975072"/>
            <a:ext cx="114607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True</a:t>
            </a:r>
            <a:endParaRPr/>
          </a:p>
        </p:txBody>
      </p:sp>
      <p:sp>
        <p:nvSpPr>
          <p:cNvPr id="98" name="Google Shape;98;p10"/>
          <p:cNvSpPr txBox="1"/>
          <p:nvPr/>
        </p:nvSpPr>
        <p:spPr>
          <a:xfrm>
            <a:off x="813183" y="3740288"/>
            <a:ext cx="114607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False</a:t>
            </a:r>
            <a:endParaRPr/>
          </a:p>
        </p:txBody>
      </p:sp>
      <p:sp>
        <p:nvSpPr>
          <p:cNvPr id="99" name="Google Shape;99;p10"/>
          <p:cNvSpPr/>
          <p:nvPr/>
        </p:nvSpPr>
        <p:spPr>
          <a:xfrm>
            <a:off x="2991426" y="3306014"/>
            <a:ext cx="1656223" cy="508024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1707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0" name="Google Shape;100;p10"/>
          <p:cNvSpPr txBox="1"/>
          <p:nvPr/>
        </p:nvSpPr>
        <p:spPr>
          <a:xfrm>
            <a:off x="5767091" y="1245930"/>
            <a:ext cx="8654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5f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0"/>
          <p:cNvSpPr txBox="1"/>
          <p:nvPr/>
        </p:nvSpPr>
        <p:spPr>
          <a:xfrm>
            <a:off x="5885108" y="1578443"/>
            <a:ext cx="8654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6g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0"/>
          <p:cNvSpPr txBox="1"/>
          <p:nvPr/>
        </p:nvSpPr>
        <p:spPr>
          <a:xfrm>
            <a:off x="6029629" y="1890118"/>
            <a:ext cx="8654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3h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0"/>
          <p:cNvSpPr txBox="1"/>
          <p:nvPr/>
        </p:nvSpPr>
        <p:spPr>
          <a:xfrm>
            <a:off x="8207361" y="1216950"/>
            <a:ext cx="8654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9m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0"/>
          <p:cNvSpPr txBox="1"/>
          <p:nvPr/>
        </p:nvSpPr>
        <p:spPr>
          <a:xfrm>
            <a:off x="8055462" y="1551564"/>
            <a:ext cx="8654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7w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0"/>
          <p:cNvSpPr txBox="1"/>
          <p:nvPr/>
        </p:nvSpPr>
        <p:spPr>
          <a:xfrm>
            <a:off x="7995186" y="1879752"/>
            <a:ext cx="8654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 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= v</a:t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5958097" y="3369754"/>
            <a:ext cx="742876" cy="857937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0"/>
          <p:cNvSpPr/>
          <p:nvPr/>
        </p:nvSpPr>
        <p:spPr>
          <a:xfrm>
            <a:off x="6805608" y="3370094"/>
            <a:ext cx="742876" cy="857937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"/>
          <p:cNvSpPr/>
          <p:nvPr/>
        </p:nvSpPr>
        <p:spPr>
          <a:xfrm>
            <a:off x="4830449" y="1501422"/>
            <a:ext cx="3893569" cy="711200"/>
          </a:xfrm>
          <a:prstGeom prst="roundRect">
            <a:avLst>
              <a:gd fmla="val 16667" name="adj"/>
            </a:avLst>
          </a:prstGeom>
          <a:solidFill>
            <a:srgbClr val="D9F3F8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1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Division law for indices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114" name="Google Shape;114;p11"/>
          <p:cNvSpPr txBox="1"/>
          <p:nvPr>
            <p:ph idx="1" type="body"/>
          </p:nvPr>
        </p:nvSpPr>
        <p:spPr>
          <a:xfrm>
            <a:off x="458974" y="924806"/>
            <a:ext cx="3893569" cy="42186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55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115" name="Google Shape;115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116" name="Google Shape;116;p11"/>
          <p:cNvSpPr txBox="1"/>
          <p:nvPr/>
        </p:nvSpPr>
        <p:spPr>
          <a:xfrm>
            <a:off x="4830449" y="924806"/>
            <a:ext cx="3988697" cy="3189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052" r="0" t="-76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7" name="Google Shape;117;p11"/>
          <p:cNvSpPr txBox="1"/>
          <p:nvPr/>
        </p:nvSpPr>
        <p:spPr>
          <a:xfrm>
            <a:off x="2103345" y="1874068"/>
            <a:ext cx="8654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m = 3</a:t>
            </a:r>
            <a:endParaRPr/>
          </a:p>
        </p:txBody>
      </p:sp>
      <p:sp>
        <p:nvSpPr>
          <p:cNvPr id="118" name="Google Shape;118;p11"/>
          <p:cNvSpPr txBox="1"/>
          <p:nvPr/>
        </p:nvSpPr>
        <p:spPr>
          <a:xfrm>
            <a:off x="2103345" y="2402473"/>
            <a:ext cx="8654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 = -2</a:t>
            </a:r>
            <a:endParaRPr/>
          </a:p>
        </p:txBody>
      </p:sp>
      <p:sp>
        <p:nvSpPr>
          <p:cNvPr id="119" name="Google Shape;119;p11"/>
          <p:cNvSpPr txBox="1"/>
          <p:nvPr/>
        </p:nvSpPr>
        <p:spPr>
          <a:xfrm>
            <a:off x="2238812" y="2930878"/>
            <a:ext cx="156554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m = 5    p = 3</a:t>
            </a:r>
            <a:endParaRPr/>
          </a:p>
        </p:txBody>
      </p:sp>
      <p:sp>
        <p:nvSpPr>
          <p:cNvPr id="120" name="Google Shape;120;p11"/>
          <p:cNvSpPr txBox="1"/>
          <p:nvPr/>
        </p:nvSpPr>
        <p:spPr>
          <a:xfrm>
            <a:off x="2374279" y="3459283"/>
            <a:ext cx="156554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m = 12    p = 7</a:t>
            </a:r>
            <a:endParaRPr/>
          </a:p>
        </p:txBody>
      </p:sp>
      <p:sp>
        <p:nvSpPr>
          <p:cNvPr id="121" name="Google Shape;121;p11"/>
          <p:cNvSpPr txBox="1"/>
          <p:nvPr/>
        </p:nvSpPr>
        <p:spPr>
          <a:xfrm>
            <a:off x="5855128" y="3627686"/>
            <a:ext cx="156554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5a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-3 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km/h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