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6913dfb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6913dfb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dc180560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dc180560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dc180560f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dc180560f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8c63635fec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8c63635fec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4 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Higher tier - Phytomining and bioleaching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Combined Science - Chemistry - Key Stage 4	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C10 Using Resources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Offer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idx="1" type="subTitle"/>
          </p:nvPr>
        </p:nvSpPr>
        <p:spPr>
          <a:xfrm>
            <a:off x="391825" y="1211500"/>
            <a:ext cx="4671300" cy="45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Answer the following questions: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7"/>
          <p:cNvSpPr txBox="1"/>
          <p:nvPr>
            <p:ph idx="3" type="body"/>
          </p:nvPr>
        </p:nvSpPr>
        <p:spPr>
          <a:xfrm>
            <a:off x="391825" y="1907000"/>
            <a:ext cx="8226000" cy="24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Which grade ore contains a low percentage of copper?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is mining not used for low-grade ores?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happens to the plants once they have been grown in phytomining?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How is pure copper extracted once phytomining has occured?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33" name="Google Shape;133;p27"/>
          <p:cNvSpPr txBox="1"/>
          <p:nvPr>
            <p:ph type="title"/>
          </p:nvPr>
        </p:nvSpPr>
        <p:spPr>
          <a:xfrm>
            <a:off x="229512" y="222525"/>
            <a:ext cx="63510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-Recall questions</a:t>
            </a:r>
            <a:endParaRPr/>
          </a:p>
        </p:txBody>
      </p:sp>
      <p:sp>
        <p:nvSpPr>
          <p:cNvPr id="134" name="Google Shape;134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8"/>
          <p:cNvSpPr txBox="1"/>
          <p:nvPr>
            <p:ph idx="1" type="subTitle"/>
          </p:nvPr>
        </p:nvSpPr>
        <p:spPr>
          <a:xfrm>
            <a:off x="391825" y="1211500"/>
            <a:ext cx="4671300" cy="45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Answer the following questions: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8"/>
          <p:cNvSpPr txBox="1"/>
          <p:nvPr>
            <p:ph idx="3" type="body"/>
          </p:nvPr>
        </p:nvSpPr>
        <p:spPr>
          <a:xfrm>
            <a:off x="391825" y="1907000"/>
            <a:ext cx="8226000" cy="24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Which grade of ore contains a high percentage of copper?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are the 2 methods of extracting copper from low-grade ores?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What happens to the bacteria once they have absorbed the copper compounds?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How is pure copper extracted once bioleaching has occurred?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Give 2 disadvantages of bioleaching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41" name="Google Shape;141;p28"/>
          <p:cNvSpPr txBox="1"/>
          <p:nvPr>
            <p:ph type="title"/>
          </p:nvPr>
        </p:nvSpPr>
        <p:spPr>
          <a:xfrm>
            <a:off x="229514" y="222525"/>
            <a:ext cx="69957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- Recall questions</a:t>
            </a:r>
            <a:endParaRPr/>
          </a:p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9"/>
          <p:cNvSpPr txBox="1"/>
          <p:nvPr>
            <p:ph idx="1" type="subTitle"/>
          </p:nvPr>
        </p:nvSpPr>
        <p:spPr>
          <a:xfrm>
            <a:off x="391825" y="1211500"/>
            <a:ext cx="4671300" cy="4533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00000"/>
                </a:solidFill>
              </a:rPr>
              <a:t>Answer the following questions:</a:t>
            </a:r>
            <a:endParaRPr b="1" sz="18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 txBox="1"/>
          <p:nvPr>
            <p:ph idx="3" type="body"/>
          </p:nvPr>
        </p:nvSpPr>
        <p:spPr>
          <a:xfrm>
            <a:off x="391825" y="1907000"/>
            <a:ext cx="8226000" cy="245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Why is it important to find alternative methods to extract metals?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State the main steps involved in phytomining 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Phytomining is often said to be a “carbon neutral” process. Explain why.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Purification of copper after phytomining often involves electrolysis. Explain why this means the process is not carbon neutral. </a:t>
            </a:r>
            <a:endParaRPr sz="1400">
              <a:solidFill>
                <a:srgbClr val="000000"/>
              </a:solidFill>
            </a:endParaRPr>
          </a:p>
          <a:p>
            <a:pPr indent="-2032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AutoNum type="arabicPeriod"/>
            </a:pPr>
            <a:r>
              <a:rPr lang="en-GB" sz="1400">
                <a:solidFill>
                  <a:srgbClr val="000000"/>
                </a:solidFill>
              </a:rPr>
              <a:t>State the main steps involved in bioleaching.</a:t>
            </a:r>
            <a:endParaRPr sz="1400">
              <a:solidFill>
                <a:srgbClr val="000000"/>
              </a:solidFill>
            </a:endParaRPr>
          </a:p>
        </p:txBody>
      </p:sp>
      <p:sp>
        <p:nvSpPr>
          <p:cNvPr id="149" name="Google Shape;149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Independent task - Questions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