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F43BA8C-E609-49AF-8D2D-FEF21821E23C}">
  <a:tblStyle styleId="{1F43BA8C-E609-49AF-8D2D-FEF21821E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2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b49854a00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b49854a00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17950" y="890050"/>
            <a:ext cx="1645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8" name="Google Shape;78;p14"/>
          <p:cNvSpPr txBox="1"/>
          <p:nvPr>
            <p:ph idx="1" type="body"/>
          </p:nvPr>
        </p:nvSpPr>
        <p:spPr>
          <a:xfrm>
            <a:off x="906400" y="2857850"/>
            <a:ext cx="164634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9" name="Google Shape;79;p14"/>
          <p:cNvSpPr txBox="1"/>
          <p:nvPr>
            <p:ph idx="2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0" name="Google Shape;80;p14"/>
          <p:cNvSpPr txBox="1"/>
          <p:nvPr>
            <p:ph idx="3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1" name="Google Shape;81;p14"/>
          <p:cNvSpPr txBox="1"/>
          <p:nvPr>
            <p:ph idx="4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5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3" name="Google Shape;83;p14"/>
          <p:cNvSpPr txBox="1"/>
          <p:nvPr>
            <p:ph idx="6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7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How can the shape of solid objects be changed?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0" name="Google Shape;90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Science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1" name="Google Shape;91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Emms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92" name="Google Shape;92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8" name="Google Shape;98;p16"/>
          <p:cNvGraphicFramePr/>
          <p:nvPr/>
        </p:nvGraphicFramePr>
        <p:xfrm>
          <a:off x="802500" y="21994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{1F43BA8C-E609-49AF-8D2D-FEF21821E23C}</a:tableStyleId>
              </a:tblPr>
              <a:tblGrid>
                <a:gridCol w="3405175"/>
                <a:gridCol w="3148025"/>
                <a:gridCol w="3276600"/>
                <a:gridCol w="3276600"/>
                <a:gridCol w="32766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Object</a:t>
                      </a:r>
                      <a:endParaRPr b="1"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Squash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Bend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Twist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4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Stretch</a:t>
                      </a:r>
                      <a:endParaRPr sz="44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sock</a:t>
                      </a:r>
                      <a:endParaRPr sz="3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elastic band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sponge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Choose your own object!</a:t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9" name="Google Shape;99;p16"/>
          <p:cNvSpPr txBox="1"/>
          <p:nvPr>
            <p:ph type="title"/>
          </p:nvPr>
        </p:nvSpPr>
        <p:spPr>
          <a:xfrm>
            <a:off x="802500" y="163550"/>
            <a:ext cx="14286900" cy="906600"/>
          </a:xfrm>
          <a:prstGeom prst="rect">
            <a:avLst/>
          </a:prstGeom>
          <a:noFill/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GB" sz="4000">
                <a:solidFill>
                  <a:schemeClr val="accent3"/>
                </a:solidFill>
              </a:rPr>
              <a:t>Record your answers by putting a tick or cross in each column.</a:t>
            </a:r>
            <a:endParaRPr b="0" i="1" sz="400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