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8" r:id="rId3"/>
    <p:sldMasterId id="2147483669" r:id="rId4"/>
    <p:sldMasterId id="2147483670" r:id="rId5"/>
  </p:sldMasterIdLst>
  <p:notesMasterIdLst>
    <p:notesMasterId r:id="rId6"/>
  </p:notesMasterIdLst>
  <p:sldIdLst>
    <p:sldId id="256" r:id="rId7"/>
    <p:sldId id="257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3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e9f9c0376_0_4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g8e9f9c0376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Please remove U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eb51695f3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eb51695f3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5" name="Google Shape;6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6" name="Google Shape;66;p1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3" name="Google Shape;83;p1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7" name="Google Shape;87;p1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91" name="Google Shape;91;p1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2" name="Google Shape;92;p1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3" name="Google Shape;93;p1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94" name="Google Shape;94;p1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5" name="Google Shape;95;p1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96" name="Google Shape;96;p1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7" name="Google Shape;97;p1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8" name="Google Shape;98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01" name="Google Shape;101;p1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1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03" name="Google Shape;103;p1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1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05" name="Google Shape;105;p1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1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07" name="Google Shape;107;p1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8" name="Google Shape;108;p1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6" name="Google Shape;116;p2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7" name="Google Shape;117;p2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5pPr>
            <a:lvl6pPr lvl="5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6pPr>
            <a:lvl7pPr lvl="6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7pPr>
            <a:lvl8pPr lvl="7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8pPr>
            <a:lvl9pPr lvl="8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0" cy="2564099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35" name="Google Shape;35;p7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4B3241"/>
                </a:solidFill>
              </a:defRPr>
            </a:lvl2pPr>
            <a:lvl3pPr lvl="2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3pPr>
            <a:lvl4pPr lvl="3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4pPr>
            <a:lvl5pPr lvl="4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5pPr>
            <a:lvl6pPr lvl="5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6pPr>
            <a:lvl7pPr lvl="6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7pPr>
            <a:lvl8pPr lvl="7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8pPr>
            <a:lvl9pPr lvl="8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36" name="Google Shape;36;p7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9" name="Google Shape;39;p8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6" name="Google Shape;46;p10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9" name="Google Shape;59;p1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60" name="Google Shape;60;p1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61" name="Google Shape;61;p1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19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9.xml"/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ontserrat"/>
              <a:buNone/>
              <a:defRPr b="1" i="0" sz="44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6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0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8">
          <p15:clr>
            <a:srgbClr val="EA4335"/>
          </p15:clr>
        </p15:guide>
        <p15:guide id="7" orient="horz" pos="1386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rtl="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 rtl="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 rtl="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6" name="Google Shape;56;p1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type="title"/>
          </p:nvPr>
        </p:nvSpPr>
        <p:spPr>
          <a:xfrm>
            <a:off x="917575" y="28765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b="1" lang="en-GB">
                <a:solidFill>
                  <a:srgbClr val="4B3241"/>
                </a:solidFill>
              </a:rPr>
              <a:t>To Summarise learning on syncopation</a:t>
            </a:r>
            <a:br>
              <a:rPr lang="en-GB">
                <a:solidFill>
                  <a:srgbClr val="4B3241"/>
                </a:solidFill>
              </a:rPr>
            </a:br>
            <a:r>
              <a:rPr lang="en-GB">
                <a:solidFill>
                  <a:srgbClr val="4B3241"/>
                </a:solidFill>
              </a:rPr>
              <a:t>Lesson 6 of 6: download </a:t>
            </a:r>
            <a:br>
              <a:rPr lang="en-GB">
                <a:solidFill>
                  <a:srgbClr val="4B3241"/>
                </a:solidFill>
              </a:rPr>
            </a:br>
            <a:endParaRPr>
              <a:solidFill>
                <a:srgbClr val="4B3241"/>
              </a:solidFill>
            </a:endParaRPr>
          </a:p>
        </p:txBody>
      </p:sp>
      <p:sp>
        <p:nvSpPr>
          <p:cNvPr id="127" name="Google Shape;127;p24"/>
          <p:cNvSpPr txBox="1"/>
          <p:nvPr>
            <p:ph idx="1" type="body"/>
          </p:nvPr>
        </p:nvSpPr>
        <p:spPr>
          <a:xfrm>
            <a:off x="917950" y="890600"/>
            <a:ext cx="16452000" cy="8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Music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8" name="Google Shape;128;p2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Miss Hart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9" name="Google Shape;129;p2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5" name="Google Shape;135;p25"/>
          <p:cNvSpPr txBox="1"/>
          <p:nvPr/>
        </p:nvSpPr>
        <p:spPr>
          <a:xfrm>
            <a:off x="605125" y="508075"/>
            <a:ext cx="17044800" cy="11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Music worksheet for lesson 6, activity 3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36" name="Google Shape;136;p25"/>
          <p:cNvSpPr txBox="1"/>
          <p:nvPr/>
        </p:nvSpPr>
        <p:spPr>
          <a:xfrm>
            <a:off x="751800" y="2413275"/>
            <a:ext cx="17044800" cy="17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For this activity you are going to </a:t>
            </a:r>
            <a:r>
              <a:rPr b="1" lang="en-GB" sz="3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compose</a:t>
            </a:r>
            <a:r>
              <a:rPr lang="en-GB" sz="3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your own syncopated response.</a:t>
            </a:r>
            <a:endParaRPr sz="31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Make sure your rhythm includes notation on a ‘+’ (an off beat)</a:t>
            </a:r>
            <a:endParaRPr sz="31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Can you perform your pattern in the Samba piece?</a:t>
            </a:r>
            <a:endParaRPr sz="31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25"/>
          <p:cNvSpPr txBox="1"/>
          <p:nvPr/>
        </p:nvSpPr>
        <p:spPr>
          <a:xfrm>
            <a:off x="917950" y="3514750"/>
            <a:ext cx="3506400" cy="784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Challenge:</a:t>
            </a:r>
            <a:endParaRPr b="1"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25"/>
          <p:cNvSpPr txBox="1"/>
          <p:nvPr/>
        </p:nvSpPr>
        <p:spPr>
          <a:xfrm>
            <a:off x="917950" y="1618625"/>
            <a:ext cx="3506400" cy="784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Instructions</a:t>
            </a:r>
            <a:r>
              <a:rPr b="1" lang="en-GB" sz="3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b="1" sz="27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3756550" y="8551550"/>
            <a:ext cx="2205000" cy="5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CALL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5"/>
          <p:cNvSpPr txBox="1"/>
          <p:nvPr/>
        </p:nvSpPr>
        <p:spPr>
          <a:xfrm>
            <a:off x="12365050" y="8551550"/>
            <a:ext cx="3270600" cy="5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RESPONSE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41" name="Google Shape;141;p25"/>
          <p:cNvCxnSpPr/>
          <p:nvPr/>
        </p:nvCxnSpPr>
        <p:spPr>
          <a:xfrm>
            <a:off x="9075100" y="7429500"/>
            <a:ext cx="8319900" cy="3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" name="Google Shape;142;p25"/>
          <p:cNvCxnSpPr/>
          <p:nvPr/>
        </p:nvCxnSpPr>
        <p:spPr>
          <a:xfrm>
            <a:off x="9036850" y="6858000"/>
            <a:ext cx="0" cy="1107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3" name="Google Shape;143;p25"/>
          <p:cNvCxnSpPr/>
          <p:nvPr/>
        </p:nvCxnSpPr>
        <p:spPr>
          <a:xfrm flipH="1">
            <a:off x="17352100" y="6858000"/>
            <a:ext cx="35700" cy="1107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4" name="Google Shape;144;p25"/>
          <p:cNvSpPr txBox="1"/>
          <p:nvPr/>
        </p:nvSpPr>
        <p:spPr>
          <a:xfrm>
            <a:off x="9322600" y="6715125"/>
            <a:ext cx="785700" cy="17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sz="4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sz="4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25"/>
          <p:cNvSpPr txBox="1"/>
          <p:nvPr/>
        </p:nvSpPr>
        <p:spPr>
          <a:xfrm>
            <a:off x="10108300" y="7965300"/>
            <a:ext cx="7784100" cy="7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		+		2		+		3		+		4		+</a:t>
            </a:r>
            <a:endParaRPr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6" name="Google Shape;146;p25"/>
          <p:cNvSpPr txBox="1"/>
          <p:nvPr/>
        </p:nvSpPr>
        <p:spPr>
          <a:xfrm>
            <a:off x="1359850" y="7965300"/>
            <a:ext cx="7784100" cy="7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1		+		2		+		  3	 +		4		+</a:t>
            </a:r>
            <a:endParaRPr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525100" y="6715125"/>
            <a:ext cx="785700" cy="17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sz="4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sz="4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48" name="Google Shape;148;p25"/>
          <p:cNvCxnSpPr/>
          <p:nvPr/>
        </p:nvCxnSpPr>
        <p:spPr>
          <a:xfrm flipH="1">
            <a:off x="8715400" y="6858000"/>
            <a:ext cx="35700" cy="1107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9" name="Google Shape;149;p25"/>
          <p:cNvCxnSpPr/>
          <p:nvPr/>
        </p:nvCxnSpPr>
        <p:spPr>
          <a:xfrm flipH="1">
            <a:off x="359800" y="6893700"/>
            <a:ext cx="35700" cy="1107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50" name="Google Shape;15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2500" y="6205524"/>
            <a:ext cx="7573100" cy="1777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1" name="Google Shape;151;p25"/>
          <p:cNvCxnSpPr/>
          <p:nvPr/>
        </p:nvCxnSpPr>
        <p:spPr>
          <a:xfrm>
            <a:off x="431200" y="7429500"/>
            <a:ext cx="8319900" cy="3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