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1" name="Google Shape;31;p5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Division Worksheet</a:t>
            </a: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Mrs Buckmire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925520" y="1883892"/>
            <a:ext cx="45329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each of the numbers in the </a:t>
            </a:r>
            <a:r>
              <a:rPr b="1" i="0" lang="en-GB" sz="2800" u="none" cap="none" strike="noStrike">
                <a:solidFill>
                  <a:srgbClr val="0074AC"/>
                </a:solidFill>
                <a:latin typeface="Montserrat"/>
                <a:ea typeface="Montserrat"/>
                <a:cs typeface="Montserrat"/>
                <a:sym typeface="Montserrat"/>
              </a:rPr>
              <a:t>blue row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3702605" y="2862392"/>
            <a:ext cx="905245" cy="72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925520" y="3778500"/>
            <a:ext cx="45329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each of the numbers in the </a:t>
            </a:r>
            <a:r>
              <a:rPr b="1" i="0" lang="en-GB" sz="2800" u="none" cap="none" strike="noStrike">
                <a:solidFill>
                  <a:srgbClr val="CE103B"/>
                </a:solidFill>
                <a:latin typeface="Montserrat"/>
                <a:ea typeface="Montserrat"/>
                <a:cs typeface="Montserrat"/>
                <a:sym typeface="Montserrat"/>
              </a:rPr>
              <a:t>red row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3625659" y="4816591"/>
            <a:ext cx="905245" cy="720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801576" y="6124935"/>
            <a:ext cx="481957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each of the other rows as a multiple of an integer. 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2755149" y="2858189"/>
            <a:ext cx="91242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x 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2678203" y="4816591"/>
            <a:ext cx="108555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-2 x 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15454702" y="7117692"/>
            <a:ext cx="2734500" cy="1721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Return to the video once completed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099" y="1110500"/>
            <a:ext cx="8544508" cy="74631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/>
        </p:nvSpPr>
        <p:spPr>
          <a:xfrm>
            <a:off x="14602600" y="1387300"/>
            <a:ext cx="126069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&lt;-Blue row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14602600" y="6398675"/>
            <a:ext cx="126069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&lt;-Red row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Connect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717062" y="2715718"/>
            <a:ext cx="3662433" cy="1284264"/>
          </a:xfrm>
          <a:prstGeom prst="roundRect">
            <a:avLst>
              <a:gd fmla="val 2642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734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23624" y="1730817"/>
            <a:ext cx="106827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These calculations can be connected to this image: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717061" y="4047265"/>
            <a:ext cx="3662433" cy="1284264"/>
          </a:xfrm>
          <a:prstGeom prst="roundRect">
            <a:avLst>
              <a:gd fmla="val 26425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734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4578288" y="2641025"/>
            <a:ext cx="3662433" cy="1284264"/>
          </a:xfrm>
          <a:prstGeom prst="roundRect">
            <a:avLst>
              <a:gd fmla="val 26425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734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4957775" y="4047264"/>
            <a:ext cx="2903457" cy="1284264"/>
          </a:xfrm>
          <a:prstGeom prst="roundRect">
            <a:avLst>
              <a:gd fmla="val 26425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7344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08805" y="2315592"/>
            <a:ext cx="6213216" cy="29076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717061" y="5497412"/>
            <a:ext cx="86061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a similar set of four calculations this image: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8805" y="5497412"/>
            <a:ext cx="6213216" cy="27042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5476602" y="6852142"/>
            <a:ext cx="2734399" cy="17214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Return to the video once completed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(page 1)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697" y="2519050"/>
            <a:ext cx="13952498" cy="35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917950" y="1704550"/>
            <a:ext cx="9492916" cy="673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Copy and complete the related calculations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5476602" y="6852142"/>
            <a:ext cx="2734399" cy="17214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Return to the video once completed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(page 2)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809666" y="1704550"/>
            <a:ext cx="17297861" cy="131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Evaluate each of the expressions below with the value of n at the centre of the network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4445"/>
          <a:stretch/>
        </p:blipFill>
        <p:spPr>
          <a:xfrm>
            <a:off x="3487905" y="2423364"/>
            <a:ext cx="10841706" cy="644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5476602" y="6852142"/>
            <a:ext cx="2734399" cy="17214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Return to the video once completed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3480536" y="3937260"/>
            <a:ext cx="9393254" cy="4015613"/>
            <a:chOff x="3480535" y="3937261"/>
            <a:chExt cx="5298015" cy="2439174"/>
          </a:xfrm>
        </p:grpSpPr>
        <p:sp>
          <p:nvSpPr>
            <p:cNvPr id="121" name="Google Shape;121;p16"/>
            <p:cNvSpPr/>
            <p:nvPr/>
          </p:nvSpPr>
          <p:spPr>
            <a:xfrm>
              <a:off x="3480535" y="3937261"/>
              <a:ext cx="2520000" cy="1080000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888450" y="5296435"/>
              <a:ext cx="2520000" cy="1080000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258550" y="3937261"/>
              <a:ext cx="2520000" cy="1080000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24" name="Google Shape;124;p16"/>
          <p:cNvSpPr txBox="1"/>
          <p:nvPr/>
        </p:nvSpPr>
        <p:spPr>
          <a:xfrm>
            <a:off x="917950" y="1626456"/>
            <a:ext cx="13901563" cy="17543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150" l="-875" r="-788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5476602" y="6852142"/>
            <a:ext cx="2734399" cy="17214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Return to the video once completed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