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73b87395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73b87395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73b87395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73b87395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73b87395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73b87395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73b87395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73b87395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73b873956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73b87395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73b87395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73b87395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459000" y="1537350"/>
            <a:ext cx="8226000" cy="206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Fractions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Solve fraction problems with the four operations. 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Mathematics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" type="subTitle"/>
          </p:nvPr>
        </p:nvSpPr>
        <p:spPr>
          <a:xfrm>
            <a:off x="458975" y="445025"/>
            <a:ext cx="3128400" cy="4533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Question 1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35675" y="2418725"/>
            <a:ext cx="4948650" cy="20005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/>
          <p:nvPr/>
        </p:nvSpPr>
        <p:spPr>
          <a:xfrm>
            <a:off x="1498650" y="1353850"/>
            <a:ext cx="58227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Each block is the product of the two below.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complete the pyramid?</a:t>
            </a:r>
            <a:endParaRPr sz="1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idx="1" type="subTitle"/>
          </p:nvPr>
        </p:nvSpPr>
        <p:spPr>
          <a:xfrm>
            <a:off x="458975" y="445025"/>
            <a:ext cx="3128400" cy="4533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Question 2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6" name="Google Shape;96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400" y="1574250"/>
            <a:ext cx="7453200" cy="120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idx="1" type="subTitle"/>
          </p:nvPr>
        </p:nvSpPr>
        <p:spPr>
          <a:xfrm>
            <a:off x="458975" y="445025"/>
            <a:ext cx="3128400" cy="4533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Question 3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700" y="1347788"/>
            <a:ext cx="8610600" cy="24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idx="1" type="subTitle"/>
          </p:nvPr>
        </p:nvSpPr>
        <p:spPr>
          <a:xfrm>
            <a:off x="458975" y="445025"/>
            <a:ext cx="3128400" cy="4533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Question 4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0" name="Google Shape;110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975" y="1270050"/>
            <a:ext cx="7927199" cy="292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idx="1" type="subTitle"/>
          </p:nvPr>
        </p:nvSpPr>
        <p:spPr>
          <a:xfrm>
            <a:off x="458975" y="445025"/>
            <a:ext cx="3128400" cy="4533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Question 5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7" name="Google Shape;117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8" name="Google Shape;118;p19"/>
          <p:cNvSpPr txBox="1"/>
          <p:nvPr/>
        </p:nvSpPr>
        <p:spPr>
          <a:xfrm>
            <a:off x="458975" y="1252275"/>
            <a:ext cx="8058300" cy="24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I am training for a 10k run. </a:t>
            </a:r>
            <a:endParaRPr sz="16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Last week, I ran         kilometres each day. </a:t>
            </a:r>
            <a:endParaRPr sz="16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How many kilometres did I run altogether?</a:t>
            </a:r>
            <a:endParaRPr sz="16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4523" y="1692850"/>
            <a:ext cx="380775" cy="64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6221" y="209925"/>
            <a:ext cx="1647950" cy="231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