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6b6f0b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6b6f0b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Silent - 5 seconds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Full face intro (welcome, introduce self, introduce lesson)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24d6f62a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24d6f62a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24d6f62a1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24d6f62a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d6f62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4d6f62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24d6f62a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24d6f62a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24d6f62a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24d6f62a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24d6f62a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24d6f62a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349fb42c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349fb42c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24d6f62a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24d6f62a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24d6f62a1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24d6f62a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makes something pure?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Couves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1" type="subTitle"/>
          </p:nvPr>
        </p:nvSpPr>
        <p:spPr>
          <a:xfrm>
            <a:off x="3414275" y="30361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Helium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3"/>
          <p:cNvSpPr txBox="1"/>
          <p:nvPr>
            <p:ph idx="2" type="body"/>
          </p:nvPr>
        </p:nvSpPr>
        <p:spPr>
          <a:xfrm>
            <a:off x="341427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85" name="Google Shape;185;p23"/>
          <p:cNvSpPr txBox="1"/>
          <p:nvPr>
            <p:ph idx="3" type="subTitle"/>
          </p:nvPr>
        </p:nvSpPr>
        <p:spPr>
          <a:xfrm>
            <a:off x="9054925" y="301177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Air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3"/>
          <p:cNvSpPr txBox="1"/>
          <p:nvPr>
            <p:ph idx="4" type="body"/>
          </p:nvPr>
        </p:nvSpPr>
        <p:spPr>
          <a:xfrm>
            <a:off x="905492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87" name="Google Shape;187;p23"/>
          <p:cNvSpPr txBox="1"/>
          <p:nvPr>
            <p:ph type="title"/>
          </p:nvPr>
        </p:nvSpPr>
        <p:spPr>
          <a:xfrm>
            <a:off x="912300" y="890050"/>
            <a:ext cx="16463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substance is pure and which is impure?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900" y="4701488"/>
            <a:ext cx="4111550" cy="3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8000" y="4701500"/>
            <a:ext cx="4517861" cy="33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idx="1" type="subTitle"/>
          </p:nvPr>
        </p:nvSpPr>
        <p:spPr>
          <a:xfrm>
            <a:off x="3414275" y="30361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Gold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4"/>
          <p:cNvSpPr txBox="1"/>
          <p:nvPr>
            <p:ph idx="2" type="body"/>
          </p:nvPr>
        </p:nvSpPr>
        <p:spPr>
          <a:xfrm>
            <a:off x="341427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97" name="Google Shape;197;p24"/>
          <p:cNvSpPr txBox="1"/>
          <p:nvPr>
            <p:ph idx="3" type="subTitle"/>
          </p:nvPr>
        </p:nvSpPr>
        <p:spPr>
          <a:xfrm>
            <a:off x="9054925" y="301177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Rose gold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4"/>
          <p:cNvSpPr txBox="1"/>
          <p:nvPr>
            <p:ph idx="4" type="body"/>
          </p:nvPr>
        </p:nvSpPr>
        <p:spPr>
          <a:xfrm>
            <a:off x="905492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99" name="Google Shape;199;p24"/>
          <p:cNvSpPr txBox="1"/>
          <p:nvPr>
            <p:ph type="title"/>
          </p:nvPr>
        </p:nvSpPr>
        <p:spPr>
          <a:xfrm>
            <a:off x="912300" y="890050"/>
            <a:ext cx="16463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substance is pure and which is impure?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8000" y="4735775"/>
            <a:ext cx="4405200" cy="30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388" y="4746638"/>
            <a:ext cx="4644586" cy="302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Ice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89" name="Google Shape;89;p15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Water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1" name="Google Shape;91;p15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Steam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912300" y="1292850"/>
            <a:ext cx="16463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the particles look like in ice, water and steam?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917950" y="892800"/>
            <a:ext cx="14525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the particles in wood look like?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917950" y="2237700"/>
            <a:ext cx="7783200" cy="58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Questions to ask: 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Is the substance a solid, a liquid or a gas?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Should the particles touch?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Should the particles be ordered?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Should the particles be moving fast?</a:t>
            </a:r>
            <a:endParaRPr/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917950" y="892800"/>
            <a:ext cx="14525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the particles in oil look like?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917950" y="2237700"/>
            <a:ext cx="7783200" cy="58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Questions to ask: 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Is the substance a solid, a liquid or a gas?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Should the particles touch?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Should the particles be ordered?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Should the particles be moving fast?</a:t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917950" y="892800"/>
            <a:ext cx="145254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the particles in helium look like?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917950" y="2237700"/>
            <a:ext cx="7783200" cy="58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Questions to ask: </a:t>
            </a:r>
            <a:endParaRPr sz="3500"/>
          </a:p>
          <a:p>
            <a:pPr indent="-679450" lvl="0" marL="9144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Is the substance a solid, a liquid or a gas?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Should the particles touch?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Should the particles be ordered?</a:t>
            </a:r>
            <a:endParaRPr sz="3500"/>
          </a:p>
          <a:p>
            <a:pPr indent="-679450" lvl="0" marL="9144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Should the particles be moving fast?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Solids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22" name="Google Shape;122;p19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Liquids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24" name="Google Shape;124;p19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Gases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00" y="4696850"/>
            <a:ext cx="4644586" cy="30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6350" y="4696850"/>
            <a:ext cx="4362287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80250" y="4787850"/>
            <a:ext cx="4111550" cy="3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type="title"/>
          </p:nvPr>
        </p:nvSpPr>
        <p:spPr>
          <a:xfrm>
            <a:off x="912300" y="1292850"/>
            <a:ext cx="16463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Annotate the diagrams with how do the particles behave</a:t>
            </a:r>
            <a:r>
              <a:rPr lang="en-GB">
                <a:solidFill>
                  <a:schemeClr val="dk2"/>
                </a:solidFill>
              </a:rPr>
              <a:t> in solids, liquids and gases?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36" name="Google Shape;136;p20"/>
          <p:cNvSpPr txBox="1"/>
          <p:nvPr>
            <p:ph idx="2" type="body"/>
          </p:nvPr>
        </p:nvSpPr>
        <p:spPr>
          <a:xfrm>
            <a:off x="917950" y="4212925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touching and vibrating on the spot. </a:t>
            </a:r>
            <a:endParaRPr sz="3500"/>
          </a:p>
        </p:txBody>
      </p:sp>
      <p:sp>
        <p:nvSpPr>
          <p:cNvPr id="137" name="Google Shape;137;p2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38" name="Google Shape;138;p2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touching but can slide past each other.</a:t>
            </a:r>
            <a:endParaRPr sz="3500"/>
          </a:p>
        </p:txBody>
      </p:sp>
      <p:sp>
        <p:nvSpPr>
          <p:cNvPr id="139" name="Google Shape;139;p20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40" name="Google Shape;140;p20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41" name="Google Shape;141;p2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Option 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42" name="Google Shape;142;p2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not touching and move very quickly in all directions. </a:t>
            </a:r>
            <a:endParaRPr sz="3500"/>
          </a:p>
        </p:txBody>
      </p:sp>
      <p:sp>
        <p:nvSpPr>
          <p:cNvPr id="143" name="Google Shape;143;p2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44" name="Google Shape;144;p2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touching but not moving at all. </a:t>
            </a:r>
            <a:endParaRPr sz="3500"/>
          </a:p>
        </p:txBody>
      </p:sp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do the particles in oil behave?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52" name="Google Shape;152;p21"/>
          <p:cNvSpPr txBox="1"/>
          <p:nvPr>
            <p:ph idx="2" type="body"/>
          </p:nvPr>
        </p:nvSpPr>
        <p:spPr>
          <a:xfrm>
            <a:off x="917950" y="4212925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touching and vibrating on the spot. </a:t>
            </a:r>
            <a:endParaRPr sz="3500"/>
          </a:p>
        </p:txBody>
      </p:sp>
      <p:sp>
        <p:nvSpPr>
          <p:cNvPr id="153" name="Google Shape;153;p21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54" name="Google Shape;154;p21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touching but can slide past each other.</a:t>
            </a:r>
            <a:endParaRPr sz="3500"/>
          </a:p>
        </p:txBody>
      </p:sp>
      <p:sp>
        <p:nvSpPr>
          <p:cNvPr id="155" name="Google Shape;155;p21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56" name="Google Shape;156;p21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57" name="Google Shape;157;p21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Option 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58" name="Google Shape;158;p21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not touching and move very quickly in all directions. </a:t>
            </a:r>
            <a:endParaRPr sz="3500"/>
          </a:p>
        </p:txBody>
      </p:sp>
      <p:sp>
        <p:nvSpPr>
          <p:cNvPr id="159" name="Google Shape;159;p21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60" name="Google Shape;160;p21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touching but not moving at all. </a:t>
            </a:r>
            <a:endParaRPr sz="3500"/>
          </a:p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do the particles in wood behave?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68" name="Google Shape;168;p22"/>
          <p:cNvSpPr txBox="1"/>
          <p:nvPr>
            <p:ph idx="2" type="body"/>
          </p:nvPr>
        </p:nvSpPr>
        <p:spPr>
          <a:xfrm>
            <a:off x="917950" y="4212925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touching and vibrating on the spot. </a:t>
            </a:r>
            <a:endParaRPr sz="3500"/>
          </a:p>
        </p:txBody>
      </p:sp>
      <p:sp>
        <p:nvSpPr>
          <p:cNvPr id="169" name="Google Shape;169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70" name="Google Shape;170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touching but can slide past each other. </a:t>
            </a:r>
            <a:endParaRPr sz="3500"/>
          </a:p>
        </p:txBody>
      </p:sp>
      <p:sp>
        <p:nvSpPr>
          <p:cNvPr id="171" name="Google Shape;171;p22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72" name="Google Shape;172;p22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73" name="Google Shape;173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Option 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74" name="Google Shape;174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not touching and move very quickly in all directions. </a:t>
            </a:r>
            <a:endParaRPr sz="3500"/>
          </a:p>
        </p:txBody>
      </p:sp>
      <p:sp>
        <p:nvSpPr>
          <p:cNvPr id="175" name="Google Shape;175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76" name="Google Shape;176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They are touching but not moving at all. </a:t>
            </a:r>
            <a:endParaRPr sz="3500"/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do the particles in helium behave?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