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1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Humphry Davy and Laban Roomes</a:t>
            </a:r>
            <a:endParaRPr b="0"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Applications of Electrolysis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Combined Science - Chemistry - Key Stage 4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Campbell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2892358" y="595750"/>
            <a:ext cx="14572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i="0" lang="en-GB" sz="5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Pause the video to complete your task</a:t>
            </a:r>
            <a:endParaRPr b="1" i="0" sz="5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5762574" y="7924525"/>
            <a:ext cx="8335800" cy="8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1350650" y="1896525"/>
            <a:ext cx="139731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 the questions below</a:t>
            </a:r>
            <a:endParaRPr b="1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Why, before the development of electrolysis, had the metals Davy discovered been difficult to discover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electrode do the metals form at during electrolysis?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do the metals move to this electrode during electrolysis?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917950" y="1845900"/>
            <a:ext cx="16452001" cy="6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The metals are reactive metals, they are more reactive than carbon so could not be extracted by heating with carbon.</a:t>
            </a:r>
            <a:endParaRPr sz="3500"/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Metals form at the cathode.</a:t>
            </a:r>
            <a:endParaRPr sz="3500"/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Metal ions are positive, the cathode is negative and opposite charges attract.</a:t>
            </a:r>
            <a:endParaRPr sz="3500"/>
          </a:p>
        </p:txBody>
      </p:sp>
      <p:sp>
        <p:nvSpPr>
          <p:cNvPr id="105" name="Google Shape;10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2892358" y="595750"/>
            <a:ext cx="14572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i="0" lang="en-GB" sz="56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Pause the video to complete your task</a:t>
            </a:r>
            <a:endParaRPr b="1" i="0" sz="5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5762574" y="7924525"/>
            <a:ext cx="8335800" cy="8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Resume once you’re finished</a:t>
            </a:r>
            <a:endParaRPr b="1" i="0" sz="4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1426225" y="2039850"/>
            <a:ext cx="143070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how a spoon could be plated with silver:</a:t>
            </a:r>
            <a:endParaRPr b="1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ions would need to be in the solution?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charge would the spoon need to be?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●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simple diagram of the electrolysis setup need.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918000" y="1115425"/>
            <a:ext cx="16452001" cy="6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Solution would need to contain silver ions/Ag</a:t>
            </a:r>
            <a:r>
              <a:rPr baseline="30000" lang="en-GB" sz="3500"/>
              <a:t>+</a:t>
            </a:r>
            <a:endParaRPr baseline="30000" sz="3500"/>
          </a:p>
          <a:p>
            <a:pPr indent="-4508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The spoon would need to be negatively charged</a:t>
            </a:r>
            <a:endParaRPr sz="3500"/>
          </a:p>
        </p:txBody>
      </p:sp>
      <p:sp>
        <p:nvSpPr>
          <p:cNvPr id="120" name="Google Shape;12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3175" y="3354392"/>
            <a:ext cx="3904826" cy="43652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0"/>
          <p:cNvSpPr txBox="1"/>
          <p:nvPr/>
        </p:nvSpPr>
        <p:spPr>
          <a:xfrm>
            <a:off x="2005875" y="5472750"/>
            <a:ext cx="38319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Solution containing silver ions 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3" name="Google Shape;123;p20"/>
          <p:cNvCxnSpPr/>
          <p:nvPr/>
        </p:nvCxnSpPr>
        <p:spPr>
          <a:xfrm>
            <a:off x="4620250" y="6459550"/>
            <a:ext cx="1230300" cy="20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4" name="Google Shape;124;p20"/>
          <p:cNvSpPr txBox="1"/>
          <p:nvPr/>
        </p:nvSpPr>
        <p:spPr>
          <a:xfrm>
            <a:off x="9468000" y="4651150"/>
            <a:ext cx="38319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Spoon as cathode </a:t>
            </a:r>
            <a:endParaRPr b="0" i="0" sz="3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5" name="Google Shape;125;p20"/>
          <p:cNvCxnSpPr/>
          <p:nvPr/>
        </p:nvCxnSpPr>
        <p:spPr>
          <a:xfrm flipH="1">
            <a:off x="8567475" y="5306150"/>
            <a:ext cx="1050900" cy="3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6" name="Google Shape;126;p20"/>
          <p:cNvSpPr txBox="1"/>
          <p:nvPr/>
        </p:nvSpPr>
        <p:spPr>
          <a:xfrm>
            <a:off x="6545900" y="7825900"/>
            <a:ext cx="3882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GB" sz="22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Source Mr Campbell</a:t>
            </a:r>
            <a:endParaRPr b="0" i="0" sz="2200" u="none" cap="none" strike="noStrike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