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530716c796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g530716c79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4294967295" type="ctrTitle"/>
          </p:nvPr>
        </p:nvSpPr>
        <p:spPr>
          <a:xfrm>
            <a:off x="917950" y="21987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chemeClr val="dk2"/>
                </a:solidFill>
              </a:rPr>
              <a:t>Sequences</a:t>
            </a:r>
            <a:b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Dot chain sequences</a:t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Downloadable Resource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7" name="Google Shape;27;p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8" name="Google Shape;28;p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Ms Jones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idx="1" type="body"/>
          </p:nvPr>
        </p:nvSpPr>
        <p:spPr>
          <a:xfrm>
            <a:off x="917941" y="1927394"/>
            <a:ext cx="16452001" cy="22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Antoni has used this arrangement of dots to form chains.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Count the dots in the 2-chain.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Count the dots in the 4-chain. Is that what you expected?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Can you predict how many dots there are in a 5- or 10-chain?</a:t>
            </a:r>
            <a:endParaRPr sz="2800"/>
          </a:p>
        </p:txBody>
      </p:sp>
      <p:sp>
        <p:nvSpPr>
          <p:cNvPr id="35" name="Google Shape;35;p6"/>
          <p:cNvSpPr txBox="1"/>
          <p:nvPr/>
        </p:nvSpPr>
        <p:spPr>
          <a:xfrm>
            <a:off x="907750" y="9477379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8" name="Google Shape;38;p6"/>
          <p:cNvGrpSpPr/>
          <p:nvPr/>
        </p:nvGrpSpPr>
        <p:grpSpPr>
          <a:xfrm>
            <a:off x="14429316" y="2800407"/>
            <a:ext cx="2220334" cy="1691755"/>
            <a:chOff x="8393667" y="2419961"/>
            <a:chExt cx="2220334" cy="1691755"/>
          </a:xfrm>
        </p:grpSpPr>
        <p:sp>
          <p:nvSpPr>
            <p:cNvPr id="39" name="Google Shape;39;p6"/>
            <p:cNvSpPr/>
            <p:nvPr/>
          </p:nvSpPr>
          <p:spPr>
            <a:xfrm>
              <a:off x="9333781" y="3217278"/>
              <a:ext cx="339116" cy="339116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9333781" y="3772600"/>
              <a:ext cx="339116" cy="339116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8836301" y="2841215"/>
              <a:ext cx="339116" cy="339116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9814998" y="2838687"/>
              <a:ext cx="339116" cy="339116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8393667" y="2424116"/>
              <a:ext cx="339116" cy="339116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0274885" y="2419961"/>
              <a:ext cx="339116" cy="339116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5" name="Google Shape;45;p6"/>
          <p:cNvGrpSpPr/>
          <p:nvPr/>
        </p:nvGrpSpPr>
        <p:grpSpPr>
          <a:xfrm>
            <a:off x="1279967" y="4774891"/>
            <a:ext cx="4101551" cy="1691755"/>
            <a:chOff x="1493195" y="5870527"/>
            <a:chExt cx="4101551" cy="1691755"/>
          </a:xfrm>
        </p:grpSpPr>
        <p:grpSp>
          <p:nvGrpSpPr>
            <p:cNvPr id="46" name="Google Shape;46;p6"/>
            <p:cNvGrpSpPr/>
            <p:nvPr/>
          </p:nvGrpSpPr>
          <p:grpSpPr>
            <a:xfrm>
              <a:off x="1493195" y="5870527"/>
              <a:ext cx="2220334" cy="1691755"/>
              <a:chOff x="8393667" y="2419961"/>
              <a:chExt cx="2220334" cy="1691755"/>
            </a:xfrm>
          </p:grpSpPr>
          <p:sp>
            <p:nvSpPr>
              <p:cNvPr id="47" name="Google Shape;47;p6"/>
              <p:cNvSpPr/>
              <p:nvPr/>
            </p:nvSpPr>
            <p:spPr>
              <a:xfrm>
                <a:off x="9333781" y="3217278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8" name="Google Shape;48;p6"/>
              <p:cNvSpPr/>
              <p:nvPr/>
            </p:nvSpPr>
            <p:spPr>
              <a:xfrm>
                <a:off x="9333781" y="3772600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9" name="Google Shape;49;p6"/>
              <p:cNvSpPr/>
              <p:nvPr/>
            </p:nvSpPr>
            <p:spPr>
              <a:xfrm>
                <a:off x="8836301" y="2841215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0" name="Google Shape;50;p6"/>
              <p:cNvSpPr/>
              <p:nvPr/>
            </p:nvSpPr>
            <p:spPr>
              <a:xfrm>
                <a:off x="9814998" y="2838687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1" name="Google Shape;51;p6"/>
              <p:cNvSpPr/>
              <p:nvPr/>
            </p:nvSpPr>
            <p:spPr>
              <a:xfrm>
                <a:off x="8393667" y="2424116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2" name="Google Shape;52;p6"/>
              <p:cNvSpPr/>
              <p:nvPr/>
            </p:nvSpPr>
            <p:spPr>
              <a:xfrm>
                <a:off x="10274885" y="2419961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3" name="Google Shape;53;p6"/>
            <p:cNvGrpSpPr/>
            <p:nvPr/>
          </p:nvGrpSpPr>
          <p:grpSpPr>
            <a:xfrm>
              <a:off x="3374412" y="5870527"/>
              <a:ext cx="2220334" cy="1691755"/>
              <a:chOff x="8393667" y="2419961"/>
              <a:chExt cx="2220334" cy="1691755"/>
            </a:xfrm>
          </p:grpSpPr>
          <p:sp>
            <p:nvSpPr>
              <p:cNvPr id="54" name="Google Shape;54;p6"/>
              <p:cNvSpPr/>
              <p:nvPr/>
            </p:nvSpPr>
            <p:spPr>
              <a:xfrm>
                <a:off x="9333781" y="3217278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5" name="Google Shape;55;p6"/>
              <p:cNvSpPr/>
              <p:nvPr/>
            </p:nvSpPr>
            <p:spPr>
              <a:xfrm>
                <a:off x="9333781" y="3772600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6" name="Google Shape;56;p6"/>
              <p:cNvSpPr/>
              <p:nvPr/>
            </p:nvSpPr>
            <p:spPr>
              <a:xfrm>
                <a:off x="8836301" y="2841215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7" name="Google Shape;57;p6"/>
              <p:cNvSpPr/>
              <p:nvPr/>
            </p:nvSpPr>
            <p:spPr>
              <a:xfrm>
                <a:off x="9814998" y="2838687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8" name="Google Shape;58;p6"/>
              <p:cNvSpPr/>
              <p:nvPr/>
            </p:nvSpPr>
            <p:spPr>
              <a:xfrm>
                <a:off x="8393667" y="2424116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9" name="Google Shape;59;p6"/>
              <p:cNvSpPr/>
              <p:nvPr/>
            </p:nvSpPr>
            <p:spPr>
              <a:xfrm>
                <a:off x="10274885" y="2419961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pic>
        <p:nvPicPr>
          <p:cNvPr id="60" name="Google Shape;60;p6"/>
          <p:cNvPicPr preferRelativeResize="0"/>
          <p:nvPr/>
        </p:nvPicPr>
        <p:blipFill rotWithShape="1">
          <a:blip r:embed="rId3">
            <a:alphaModFix/>
          </a:blip>
          <a:srcRect b="49776" l="10363" r="67008" t="15492"/>
          <a:stretch/>
        </p:blipFill>
        <p:spPr>
          <a:xfrm>
            <a:off x="16200859" y="4341354"/>
            <a:ext cx="1739955" cy="37768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6"/>
          <p:cNvGrpSpPr/>
          <p:nvPr/>
        </p:nvGrpSpPr>
        <p:grpSpPr>
          <a:xfrm>
            <a:off x="6731823" y="4774892"/>
            <a:ext cx="7886196" cy="1691755"/>
            <a:chOff x="8125083" y="4781258"/>
            <a:chExt cx="7886196" cy="1691755"/>
          </a:xfrm>
        </p:grpSpPr>
        <p:grpSp>
          <p:nvGrpSpPr>
            <p:cNvPr id="62" name="Google Shape;62;p6"/>
            <p:cNvGrpSpPr/>
            <p:nvPr/>
          </p:nvGrpSpPr>
          <p:grpSpPr>
            <a:xfrm>
              <a:off x="8125083" y="4781258"/>
              <a:ext cx="5995598" cy="1691755"/>
              <a:chOff x="8463535" y="5884729"/>
              <a:chExt cx="5995598" cy="1691755"/>
            </a:xfrm>
          </p:grpSpPr>
          <p:grpSp>
            <p:nvGrpSpPr>
              <p:cNvPr id="63" name="Google Shape;63;p6"/>
              <p:cNvGrpSpPr/>
              <p:nvPr/>
            </p:nvGrpSpPr>
            <p:grpSpPr>
              <a:xfrm>
                <a:off x="8463535" y="5884729"/>
                <a:ext cx="2220334" cy="1691755"/>
                <a:chOff x="8393667" y="2419961"/>
                <a:chExt cx="2220334" cy="1691755"/>
              </a:xfrm>
            </p:grpSpPr>
            <p:sp>
              <p:nvSpPr>
                <p:cNvPr id="64" name="Google Shape;64;p6"/>
                <p:cNvSpPr/>
                <p:nvPr/>
              </p:nvSpPr>
              <p:spPr>
                <a:xfrm>
                  <a:off x="9333781" y="3217278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65" name="Google Shape;65;p6"/>
                <p:cNvSpPr/>
                <p:nvPr/>
              </p:nvSpPr>
              <p:spPr>
                <a:xfrm>
                  <a:off x="9333781" y="3772600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66" name="Google Shape;66;p6"/>
                <p:cNvSpPr/>
                <p:nvPr/>
              </p:nvSpPr>
              <p:spPr>
                <a:xfrm>
                  <a:off x="8836301" y="2841215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67" name="Google Shape;67;p6"/>
                <p:cNvSpPr/>
                <p:nvPr/>
              </p:nvSpPr>
              <p:spPr>
                <a:xfrm>
                  <a:off x="9814998" y="2838687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68" name="Google Shape;68;p6"/>
                <p:cNvSpPr/>
                <p:nvPr/>
              </p:nvSpPr>
              <p:spPr>
                <a:xfrm>
                  <a:off x="8393667" y="2424116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69" name="Google Shape;69;p6"/>
                <p:cNvSpPr/>
                <p:nvPr/>
              </p:nvSpPr>
              <p:spPr>
                <a:xfrm>
                  <a:off x="10274885" y="2419961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70" name="Google Shape;70;p6"/>
              <p:cNvGrpSpPr/>
              <p:nvPr/>
            </p:nvGrpSpPr>
            <p:grpSpPr>
              <a:xfrm>
                <a:off x="10344753" y="5884729"/>
                <a:ext cx="2220334" cy="1691755"/>
                <a:chOff x="8393667" y="2419961"/>
                <a:chExt cx="2220334" cy="1691755"/>
              </a:xfrm>
            </p:grpSpPr>
            <p:sp>
              <p:nvSpPr>
                <p:cNvPr id="71" name="Google Shape;71;p6"/>
                <p:cNvSpPr/>
                <p:nvPr/>
              </p:nvSpPr>
              <p:spPr>
                <a:xfrm>
                  <a:off x="9333781" y="3217278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72" name="Google Shape;72;p6"/>
                <p:cNvSpPr/>
                <p:nvPr/>
              </p:nvSpPr>
              <p:spPr>
                <a:xfrm>
                  <a:off x="9333781" y="3772600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73" name="Google Shape;73;p6"/>
                <p:cNvSpPr/>
                <p:nvPr/>
              </p:nvSpPr>
              <p:spPr>
                <a:xfrm>
                  <a:off x="8836301" y="2841215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74" name="Google Shape;74;p6"/>
                <p:cNvSpPr/>
                <p:nvPr/>
              </p:nvSpPr>
              <p:spPr>
                <a:xfrm>
                  <a:off x="9814998" y="2838687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75" name="Google Shape;75;p6"/>
                <p:cNvSpPr/>
                <p:nvPr/>
              </p:nvSpPr>
              <p:spPr>
                <a:xfrm>
                  <a:off x="8393667" y="2424116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76" name="Google Shape;76;p6"/>
                <p:cNvSpPr/>
                <p:nvPr/>
              </p:nvSpPr>
              <p:spPr>
                <a:xfrm>
                  <a:off x="10274885" y="2419961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77" name="Google Shape;77;p6"/>
              <p:cNvGrpSpPr/>
              <p:nvPr/>
            </p:nvGrpSpPr>
            <p:grpSpPr>
              <a:xfrm>
                <a:off x="12238799" y="5884729"/>
                <a:ext cx="2220334" cy="1691755"/>
                <a:chOff x="8393667" y="2419961"/>
                <a:chExt cx="2220334" cy="1691755"/>
              </a:xfrm>
            </p:grpSpPr>
            <p:sp>
              <p:nvSpPr>
                <p:cNvPr id="78" name="Google Shape;78;p6"/>
                <p:cNvSpPr/>
                <p:nvPr/>
              </p:nvSpPr>
              <p:spPr>
                <a:xfrm>
                  <a:off x="9333781" y="3217278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79" name="Google Shape;79;p6"/>
                <p:cNvSpPr/>
                <p:nvPr/>
              </p:nvSpPr>
              <p:spPr>
                <a:xfrm>
                  <a:off x="9333781" y="3772600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80" name="Google Shape;80;p6"/>
                <p:cNvSpPr/>
                <p:nvPr/>
              </p:nvSpPr>
              <p:spPr>
                <a:xfrm>
                  <a:off x="8836301" y="2841215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81" name="Google Shape;81;p6"/>
                <p:cNvSpPr/>
                <p:nvPr/>
              </p:nvSpPr>
              <p:spPr>
                <a:xfrm>
                  <a:off x="9814998" y="2838687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82" name="Google Shape;82;p6"/>
                <p:cNvSpPr/>
                <p:nvPr/>
              </p:nvSpPr>
              <p:spPr>
                <a:xfrm>
                  <a:off x="8393667" y="2424116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83" name="Google Shape;83;p6"/>
                <p:cNvSpPr/>
                <p:nvPr/>
              </p:nvSpPr>
              <p:spPr>
                <a:xfrm>
                  <a:off x="10274885" y="2419961"/>
                  <a:ext cx="339116" cy="339116"/>
                </a:xfrm>
                <a:prstGeom prst="ellipse">
                  <a:avLst/>
                </a:prstGeom>
                <a:solidFill>
                  <a:schemeClr val="accent4"/>
                </a:solidFill>
                <a:ln cap="flat" cmpd="sng" w="254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  <p:grpSp>
          <p:nvGrpSpPr>
            <p:cNvPr id="84" name="Google Shape;84;p6"/>
            <p:cNvGrpSpPr/>
            <p:nvPr/>
          </p:nvGrpSpPr>
          <p:grpSpPr>
            <a:xfrm>
              <a:off x="13790945" y="4781258"/>
              <a:ext cx="2220334" cy="1691755"/>
              <a:chOff x="8393667" y="2419961"/>
              <a:chExt cx="2220334" cy="1691755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9333781" y="3217278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9333781" y="3772600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8836301" y="2841215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9814998" y="2838687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8393667" y="2424116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10274885" y="2419961"/>
                <a:ext cx="339116" cy="339116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91" name="Google Shape;91;p6"/>
          <p:cNvSpPr/>
          <p:nvPr/>
        </p:nvSpPr>
        <p:spPr>
          <a:xfrm>
            <a:off x="907750" y="4341346"/>
            <a:ext cx="4951562" cy="326368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2-chain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6246592" y="4341346"/>
            <a:ext cx="8905611" cy="326368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4-chain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7"/>
          <p:cNvSpPr txBox="1"/>
          <p:nvPr>
            <p:ph type="title"/>
          </p:nvPr>
        </p:nvSpPr>
        <p:spPr>
          <a:xfrm>
            <a:off x="701152" y="484209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7"/>
          <p:cNvSpPr txBox="1"/>
          <p:nvPr>
            <p:ph idx="1" type="body"/>
          </p:nvPr>
        </p:nvSpPr>
        <p:spPr>
          <a:xfrm>
            <a:off x="387007" y="1616060"/>
            <a:ext cx="16452001" cy="77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14350" lvl="0" marL="514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 sz="3500"/>
              <a:t>Chains can be made using the following pattern: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Match each grouping strategy for this 4-chain to the tracking calculation:</a:t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a)														i) 4 x 5 + 4 + 1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b)														ii) 4 x 6 + 1</a:t>
            </a:r>
            <a:endParaRPr sz="3500"/>
          </a:p>
          <a:p>
            <a:pPr indent="-311150" lvl="0" marL="514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-514350" lvl="0" marL="514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rabicPeriod" startAt="2"/>
            </a:pPr>
            <a:r>
              <a:rPr lang="en-GB" sz="3500"/>
              <a:t>Using both of the grouping strategies in question 1 to write an expression for the number of dots in a:</a:t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a) 5- chain			b) 20- chain			c) n- chain</a:t>
            </a:r>
            <a:endParaRPr sz="3600"/>
          </a:p>
        </p:txBody>
      </p:sp>
      <p:sp>
        <p:nvSpPr>
          <p:cNvPr id="100" name="Google Shape;100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7"/>
          <p:cNvPicPr preferRelativeResize="0"/>
          <p:nvPr/>
        </p:nvPicPr>
        <p:blipFill rotWithShape="1">
          <a:blip r:embed="rId3">
            <a:alphaModFix/>
          </a:blip>
          <a:srcRect b="87637" l="63233" r="25682" t="1307"/>
          <a:stretch/>
        </p:blipFill>
        <p:spPr>
          <a:xfrm>
            <a:off x="11883648" y="829761"/>
            <a:ext cx="1828800" cy="166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 b="43864" l="7944" r="52815" t="39654"/>
          <a:stretch/>
        </p:blipFill>
        <p:spPr>
          <a:xfrm>
            <a:off x="917941" y="4968357"/>
            <a:ext cx="4057608" cy="155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3">
            <a:alphaModFix/>
          </a:blip>
          <a:srcRect b="60175" l="7239" r="52459" t="23332"/>
          <a:stretch/>
        </p:blipFill>
        <p:spPr>
          <a:xfrm>
            <a:off x="917941" y="3451123"/>
            <a:ext cx="4057608" cy="1517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9" name="Google Shape;109;p8"/>
          <p:cNvSpPr txBox="1"/>
          <p:nvPr>
            <p:ph idx="1" type="body"/>
          </p:nvPr>
        </p:nvSpPr>
        <p:spPr>
          <a:xfrm>
            <a:off x="914852" y="1877820"/>
            <a:ext cx="16452001" cy="806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Binh forms chains using this pattern of dots.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How could you count the dots in the chains?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What rule will tell you the number of dots in an n-chain?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How could you combine repeats of this shape differently?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How many dots will there be in your new n-chain?</a:t>
            </a:r>
            <a:endParaRPr sz="2800"/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3">
            <a:alphaModFix/>
          </a:blip>
          <a:srcRect b="65776" l="27533" r="49838" t="2225"/>
          <a:stretch/>
        </p:blipFill>
        <p:spPr>
          <a:xfrm>
            <a:off x="16309944" y="2812243"/>
            <a:ext cx="1548179" cy="30963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8"/>
          <p:cNvGrpSpPr/>
          <p:nvPr/>
        </p:nvGrpSpPr>
        <p:grpSpPr>
          <a:xfrm>
            <a:off x="14196756" y="3684687"/>
            <a:ext cx="1548179" cy="1723363"/>
            <a:chOff x="12637312" y="5394788"/>
            <a:chExt cx="2220334" cy="2471576"/>
          </a:xfrm>
        </p:grpSpPr>
        <p:grpSp>
          <p:nvGrpSpPr>
            <p:cNvPr id="112" name="Google Shape;112;p8"/>
            <p:cNvGrpSpPr/>
            <p:nvPr/>
          </p:nvGrpSpPr>
          <p:grpSpPr>
            <a:xfrm>
              <a:off x="12637312" y="5394788"/>
              <a:ext cx="2220334" cy="1691755"/>
              <a:chOff x="8393667" y="2419961"/>
              <a:chExt cx="2220334" cy="1691755"/>
            </a:xfrm>
          </p:grpSpPr>
          <p:sp>
            <p:nvSpPr>
              <p:cNvPr id="113" name="Google Shape;113;p8"/>
              <p:cNvSpPr/>
              <p:nvPr/>
            </p:nvSpPr>
            <p:spPr>
              <a:xfrm>
                <a:off x="9333781" y="3217278"/>
                <a:ext cx="339116" cy="33911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>
                <a:off x="9333781" y="3772600"/>
                <a:ext cx="339116" cy="33911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" name="Google Shape;115;p8"/>
              <p:cNvSpPr/>
              <p:nvPr/>
            </p:nvSpPr>
            <p:spPr>
              <a:xfrm>
                <a:off x="8836301" y="2841215"/>
                <a:ext cx="339116" cy="33911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>
                <a:off x="9814998" y="2838687"/>
                <a:ext cx="339116" cy="33911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>
                <a:off x="8393667" y="2424116"/>
                <a:ext cx="339116" cy="33911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" name="Google Shape;118;p8"/>
              <p:cNvSpPr/>
              <p:nvPr/>
            </p:nvSpPr>
            <p:spPr>
              <a:xfrm>
                <a:off x="10274885" y="2419961"/>
                <a:ext cx="339116" cy="33911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19" name="Google Shape;119;p8"/>
            <p:cNvSpPr/>
            <p:nvPr/>
          </p:nvSpPr>
          <p:spPr>
            <a:xfrm>
              <a:off x="13114452" y="7153626"/>
              <a:ext cx="339116" cy="339116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12637312" y="7527248"/>
              <a:ext cx="339116" cy="339116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14058644" y="7086543"/>
              <a:ext cx="339116" cy="339116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14455448" y="7527248"/>
              <a:ext cx="339116" cy="339116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3" name="Google Shape;123;p8"/>
          <p:cNvGrpSpPr/>
          <p:nvPr/>
        </p:nvGrpSpPr>
        <p:grpSpPr>
          <a:xfrm>
            <a:off x="1558895" y="4711755"/>
            <a:ext cx="2733024" cy="1670543"/>
            <a:chOff x="3582086" y="4885819"/>
            <a:chExt cx="2404309" cy="1469618"/>
          </a:xfrm>
        </p:grpSpPr>
        <p:grpSp>
          <p:nvGrpSpPr>
            <p:cNvPr id="124" name="Google Shape;124;p8"/>
            <p:cNvGrpSpPr/>
            <p:nvPr/>
          </p:nvGrpSpPr>
          <p:grpSpPr>
            <a:xfrm>
              <a:off x="3582086" y="4885819"/>
              <a:ext cx="1320228" cy="1469618"/>
              <a:chOff x="12637312" y="5394788"/>
              <a:chExt cx="2220334" cy="2471576"/>
            </a:xfrm>
          </p:grpSpPr>
          <p:grpSp>
            <p:nvGrpSpPr>
              <p:cNvPr id="125" name="Google Shape;125;p8"/>
              <p:cNvGrpSpPr/>
              <p:nvPr/>
            </p:nvGrpSpPr>
            <p:grpSpPr>
              <a:xfrm>
                <a:off x="12637312" y="5394788"/>
                <a:ext cx="2220334" cy="1691755"/>
                <a:chOff x="8393667" y="2419961"/>
                <a:chExt cx="2220334" cy="1691755"/>
              </a:xfrm>
            </p:grpSpPr>
            <p:sp>
              <p:nvSpPr>
                <p:cNvPr id="126" name="Google Shape;126;p8"/>
                <p:cNvSpPr/>
                <p:nvPr/>
              </p:nvSpPr>
              <p:spPr>
                <a:xfrm>
                  <a:off x="9333781" y="3217278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27" name="Google Shape;127;p8"/>
                <p:cNvSpPr/>
                <p:nvPr/>
              </p:nvSpPr>
              <p:spPr>
                <a:xfrm>
                  <a:off x="9333781" y="3772600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28" name="Google Shape;128;p8"/>
                <p:cNvSpPr/>
                <p:nvPr/>
              </p:nvSpPr>
              <p:spPr>
                <a:xfrm>
                  <a:off x="8836301" y="2841215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29" name="Google Shape;129;p8"/>
                <p:cNvSpPr/>
                <p:nvPr/>
              </p:nvSpPr>
              <p:spPr>
                <a:xfrm>
                  <a:off x="9814998" y="2838687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30" name="Google Shape;130;p8"/>
                <p:cNvSpPr/>
                <p:nvPr/>
              </p:nvSpPr>
              <p:spPr>
                <a:xfrm>
                  <a:off x="8393667" y="2424116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31" name="Google Shape;131;p8"/>
                <p:cNvSpPr/>
                <p:nvPr/>
              </p:nvSpPr>
              <p:spPr>
                <a:xfrm>
                  <a:off x="10274885" y="2419961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sp>
            <p:nvSpPr>
              <p:cNvPr id="132" name="Google Shape;132;p8"/>
              <p:cNvSpPr/>
              <p:nvPr/>
            </p:nvSpPr>
            <p:spPr>
              <a:xfrm>
                <a:off x="13114452" y="7153626"/>
                <a:ext cx="339116" cy="33911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12637312" y="7527248"/>
                <a:ext cx="339116" cy="33911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4" name="Google Shape;134;p8"/>
              <p:cNvSpPr/>
              <p:nvPr/>
            </p:nvSpPr>
            <p:spPr>
              <a:xfrm>
                <a:off x="14058644" y="7086543"/>
                <a:ext cx="339116" cy="33911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>
                <a:off x="14455448" y="7527248"/>
                <a:ext cx="339116" cy="33911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36" name="Google Shape;136;p8"/>
            <p:cNvGrpSpPr/>
            <p:nvPr/>
          </p:nvGrpSpPr>
          <p:grpSpPr>
            <a:xfrm>
              <a:off x="4666167" y="4885819"/>
              <a:ext cx="1320228" cy="1469618"/>
              <a:chOff x="12637312" y="5394788"/>
              <a:chExt cx="2220334" cy="2471576"/>
            </a:xfrm>
          </p:grpSpPr>
          <p:grpSp>
            <p:nvGrpSpPr>
              <p:cNvPr id="137" name="Google Shape;137;p8"/>
              <p:cNvGrpSpPr/>
              <p:nvPr/>
            </p:nvGrpSpPr>
            <p:grpSpPr>
              <a:xfrm>
                <a:off x="12666328" y="5394788"/>
                <a:ext cx="2191318" cy="1691755"/>
                <a:chOff x="8422683" y="2419961"/>
                <a:chExt cx="2191318" cy="1691755"/>
              </a:xfrm>
            </p:grpSpPr>
            <p:sp>
              <p:nvSpPr>
                <p:cNvPr id="138" name="Google Shape;138;p8"/>
                <p:cNvSpPr/>
                <p:nvPr/>
              </p:nvSpPr>
              <p:spPr>
                <a:xfrm>
                  <a:off x="9333781" y="3217278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39" name="Google Shape;139;p8"/>
                <p:cNvSpPr/>
                <p:nvPr/>
              </p:nvSpPr>
              <p:spPr>
                <a:xfrm>
                  <a:off x="9333781" y="3772600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40" name="Google Shape;140;p8"/>
                <p:cNvSpPr/>
                <p:nvPr/>
              </p:nvSpPr>
              <p:spPr>
                <a:xfrm>
                  <a:off x="8836301" y="2841215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41" name="Google Shape;141;p8"/>
                <p:cNvSpPr/>
                <p:nvPr/>
              </p:nvSpPr>
              <p:spPr>
                <a:xfrm>
                  <a:off x="9814998" y="2838687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42" name="Google Shape;142;p8"/>
                <p:cNvSpPr/>
                <p:nvPr/>
              </p:nvSpPr>
              <p:spPr>
                <a:xfrm>
                  <a:off x="8422683" y="2424117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43" name="Google Shape;143;p8"/>
                <p:cNvSpPr/>
                <p:nvPr/>
              </p:nvSpPr>
              <p:spPr>
                <a:xfrm>
                  <a:off x="10274885" y="2419961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sp>
            <p:nvSpPr>
              <p:cNvPr id="144" name="Google Shape;144;p8"/>
              <p:cNvSpPr/>
              <p:nvPr/>
            </p:nvSpPr>
            <p:spPr>
              <a:xfrm>
                <a:off x="13114452" y="7153626"/>
                <a:ext cx="339116" cy="33911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12637312" y="7527248"/>
                <a:ext cx="339116" cy="33911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4058644" y="7086543"/>
                <a:ext cx="339116" cy="33911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14455448" y="7527248"/>
                <a:ext cx="339116" cy="33911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148" name="Google Shape;148;p8"/>
          <p:cNvGrpSpPr/>
          <p:nvPr/>
        </p:nvGrpSpPr>
        <p:grpSpPr>
          <a:xfrm>
            <a:off x="6595014" y="4684856"/>
            <a:ext cx="5257256" cy="1670543"/>
            <a:chOff x="8506041" y="4605345"/>
            <a:chExt cx="4624939" cy="1469618"/>
          </a:xfrm>
        </p:grpSpPr>
        <p:grpSp>
          <p:nvGrpSpPr>
            <p:cNvPr id="149" name="Google Shape;149;p8"/>
            <p:cNvGrpSpPr/>
            <p:nvPr/>
          </p:nvGrpSpPr>
          <p:grpSpPr>
            <a:xfrm>
              <a:off x="8506041" y="4605345"/>
              <a:ext cx="2404309" cy="1469618"/>
              <a:chOff x="3582086" y="4885819"/>
              <a:chExt cx="2404309" cy="1469618"/>
            </a:xfrm>
          </p:grpSpPr>
          <p:grpSp>
            <p:nvGrpSpPr>
              <p:cNvPr id="150" name="Google Shape;150;p8"/>
              <p:cNvGrpSpPr/>
              <p:nvPr/>
            </p:nvGrpSpPr>
            <p:grpSpPr>
              <a:xfrm>
                <a:off x="3582086" y="4885819"/>
                <a:ext cx="1320228" cy="1469618"/>
                <a:chOff x="12637312" y="5394788"/>
                <a:chExt cx="2220334" cy="2471576"/>
              </a:xfrm>
            </p:grpSpPr>
            <p:grpSp>
              <p:nvGrpSpPr>
                <p:cNvPr id="151" name="Google Shape;151;p8"/>
                <p:cNvGrpSpPr/>
                <p:nvPr/>
              </p:nvGrpSpPr>
              <p:grpSpPr>
                <a:xfrm>
                  <a:off x="12637312" y="5394788"/>
                  <a:ext cx="2220334" cy="1691755"/>
                  <a:chOff x="8393667" y="2419961"/>
                  <a:chExt cx="2220334" cy="1691755"/>
                </a:xfrm>
              </p:grpSpPr>
              <p:sp>
                <p:nvSpPr>
                  <p:cNvPr id="152" name="Google Shape;152;p8"/>
                  <p:cNvSpPr/>
                  <p:nvPr/>
                </p:nvSpPr>
                <p:spPr>
                  <a:xfrm>
                    <a:off x="9333781" y="3217278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53" name="Google Shape;153;p8"/>
                  <p:cNvSpPr/>
                  <p:nvPr/>
                </p:nvSpPr>
                <p:spPr>
                  <a:xfrm>
                    <a:off x="9333781" y="3772600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54" name="Google Shape;154;p8"/>
                  <p:cNvSpPr/>
                  <p:nvPr/>
                </p:nvSpPr>
                <p:spPr>
                  <a:xfrm>
                    <a:off x="8836301" y="2841215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55" name="Google Shape;155;p8"/>
                  <p:cNvSpPr/>
                  <p:nvPr/>
                </p:nvSpPr>
                <p:spPr>
                  <a:xfrm>
                    <a:off x="9814998" y="2838687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56" name="Google Shape;156;p8"/>
                  <p:cNvSpPr/>
                  <p:nvPr/>
                </p:nvSpPr>
                <p:spPr>
                  <a:xfrm>
                    <a:off x="8393667" y="2424116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57" name="Google Shape;157;p8"/>
                  <p:cNvSpPr/>
                  <p:nvPr/>
                </p:nvSpPr>
                <p:spPr>
                  <a:xfrm>
                    <a:off x="10274885" y="2419961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sp>
              <p:nvSpPr>
                <p:cNvPr id="158" name="Google Shape;158;p8"/>
                <p:cNvSpPr/>
                <p:nvPr/>
              </p:nvSpPr>
              <p:spPr>
                <a:xfrm>
                  <a:off x="13114452" y="7153626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59" name="Google Shape;159;p8"/>
                <p:cNvSpPr/>
                <p:nvPr/>
              </p:nvSpPr>
              <p:spPr>
                <a:xfrm>
                  <a:off x="12637312" y="7527248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60" name="Google Shape;160;p8"/>
                <p:cNvSpPr/>
                <p:nvPr/>
              </p:nvSpPr>
              <p:spPr>
                <a:xfrm>
                  <a:off x="14058644" y="7086543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61" name="Google Shape;161;p8"/>
                <p:cNvSpPr/>
                <p:nvPr/>
              </p:nvSpPr>
              <p:spPr>
                <a:xfrm>
                  <a:off x="14455448" y="7527248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162" name="Google Shape;162;p8"/>
              <p:cNvGrpSpPr/>
              <p:nvPr/>
            </p:nvGrpSpPr>
            <p:grpSpPr>
              <a:xfrm>
                <a:off x="4666167" y="4885819"/>
                <a:ext cx="1320228" cy="1469618"/>
                <a:chOff x="12637312" y="5394788"/>
                <a:chExt cx="2220334" cy="2471576"/>
              </a:xfrm>
            </p:grpSpPr>
            <p:grpSp>
              <p:nvGrpSpPr>
                <p:cNvPr id="163" name="Google Shape;163;p8"/>
                <p:cNvGrpSpPr/>
                <p:nvPr/>
              </p:nvGrpSpPr>
              <p:grpSpPr>
                <a:xfrm>
                  <a:off x="12666328" y="5394788"/>
                  <a:ext cx="2191318" cy="1691755"/>
                  <a:chOff x="8422683" y="2419961"/>
                  <a:chExt cx="2191318" cy="1691755"/>
                </a:xfrm>
              </p:grpSpPr>
              <p:sp>
                <p:nvSpPr>
                  <p:cNvPr id="164" name="Google Shape;164;p8"/>
                  <p:cNvSpPr/>
                  <p:nvPr/>
                </p:nvSpPr>
                <p:spPr>
                  <a:xfrm>
                    <a:off x="9333781" y="3217278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65" name="Google Shape;165;p8"/>
                  <p:cNvSpPr/>
                  <p:nvPr/>
                </p:nvSpPr>
                <p:spPr>
                  <a:xfrm>
                    <a:off x="9333781" y="3772600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66" name="Google Shape;166;p8"/>
                  <p:cNvSpPr/>
                  <p:nvPr/>
                </p:nvSpPr>
                <p:spPr>
                  <a:xfrm>
                    <a:off x="8836301" y="2841215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67" name="Google Shape;167;p8"/>
                  <p:cNvSpPr/>
                  <p:nvPr/>
                </p:nvSpPr>
                <p:spPr>
                  <a:xfrm>
                    <a:off x="9814998" y="2838687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68" name="Google Shape;168;p8"/>
                  <p:cNvSpPr/>
                  <p:nvPr/>
                </p:nvSpPr>
                <p:spPr>
                  <a:xfrm>
                    <a:off x="8422683" y="2424117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69" name="Google Shape;169;p8"/>
                  <p:cNvSpPr/>
                  <p:nvPr/>
                </p:nvSpPr>
                <p:spPr>
                  <a:xfrm>
                    <a:off x="10274885" y="2419961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sp>
              <p:nvSpPr>
                <p:cNvPr id="170" name="Google Shape;170;p8"/>
                <p:cNvSpPr/>
                <p:nvPr/>
              </p:nvSpPr>
              <p:spPr>
                <a:xfrm>
                  <a:off x="13114452" y="7153626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1" name="Google Shape;171;p8"/>
                <p:cNvSpPr/>
                <p:nvPr/>
              </p:nvSpPr>
              <p:spPr>
                <a:xfrm>
                  <a:off x="12637312" y="7527248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14058644" y="7086543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14455448" y="7527248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  <p:grpSp>
          <p:nvGrpSpPr>
            <p:cNvPr id="174" name="Google Shape;174;p8"/>
            <p:cNvGrpSpPr/>
            <p:nvPr/>
          </p:nvGrpSpPr>
          <p:grpSpPr>
            <a:xfrm>
              <a:off x="10692163" y="4605345"/>
              <a:ext cx="2438817" cy="1469618"/>
              <a:chOff x="3547578" y="4885819"/>
              <a:chExt cx="2438817" cy="1469618"/>
            </a:xfrm>
          </p:grpSpPr>
          <p:grpSp>
            <p:nvGrpSpPr>
              <p:cNvPr id="175" name="Google Shape;175;p8"/>
              <p:cNvGrpSpPr/>
              <p:nvPr/>
            </p:nvGrpSpPr>
            <p:grpSpPr>
              <a:xfrm>
                <a:off x="3547578" y="4885819"/>
                <a:ext cx="1354734" cy="1469618"/>
                <a:chOff x="12579280" y="5394788"/>
                <a:chExt cx="2278366" cy="2471576"/>
              </a:xfrm>
            </p:grpSpPr>
            <p:grpSp>
              <p:nvGrpSpPr>
                <p:cNvPr id="176" name="Google Shape;176;p8"/>
                <p:cNvGrpSpPr/>
                <p:nvPr/>
              </p:nvGrpSpPr>
              <p:grpSpPr>
                <a:xfrm>
                  <a:off x="12637312" y="5394788"/>
                  <a:ext cx="2220334" cy="1691755"/>
                  <a:chOff x="8393667" y="2419961"/>
                  <a:chExt cx="2220334" cy="1691755"/>
                </a:xfrm>
              </p:grpSpPr>
              <p:sp>
                <p:nvSpPr>
                  <p:cNvPr id="177" name="Google Shape;177;p8"/>
                  <p:cNvSpPr/>
                  <p:nvPr/>
                </p:nvSpPr>
                <p:spPr>
                  <a:xfrm>
                    <a:off x="9333781" y="3217278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78" name="Google Shape;178;p8"/>
                  <p:cNvSpPr/>
                  <p:nvPr/>
                </p:nvSpPr>
                <p:spPr>
                  <a:xfrm>
                    <a:off x="9333781" y="3772600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79" name="Google Shape;179;p8"/>
                  <p:cNvSpPr/>
                  <p:nvPr/>
                </p:nvSpPr>
                <p:spPr>
                  <a:xfrm>
                    <a:off x="8836301" y="2841215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80" name="Google Shape;180;p8"/>
                  <p:cNvSpPr/>
                  <p:nvPr/>
                </p:nvSpPr>
                <p:spPr>
                  <a:xfrm>
                    <a:off x="9814998" y="2838687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81" name="Google Shape;181;p8"/>
                  <p:cNvSpPr/>
                  <p:nvPr/>
                </p:nvSpPr>
                <p:spPr>
                  <a:xfrm>
                    <a:off x="8393667" y="2424116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82" name="Google Shape;182;p8"/>
                  <p:cNvSpPr/>
                  <p:nvPr/>
                </p:nvSpPr>
                <p:spPr>
                  <a:xfrm>
                    <a:off x="10274885" y="2419961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sp>
              <p:nvSpPr>
                <p:cNvPr id="183" name="Google Shape;183;p8"/>
                <p:cNvSpPr/>
                <p:nvPr/>
              </p:nvSpPr>
              <p:spPr>
                <a:xfrm>
                  <a:off x="13114452" y="7153626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84" name="Google Shape;184;p8"/>
                <p:cNvSpPr/>
                <p:nvPr/>
              </p:nvSpPr>
              <p:spPr>
                <a:xfrm>
                  <a:off x="12579280" y="7527248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85" name="Google Shape;185;p8"/>
                <p:cNvSpPr/>
                <p:nvPr/>
              </p:nvSpPr>
              <p:spPr>
                <a:xfrm>
                  <a:off x="14058644" y="7086543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86" name="Google Shape;186;p8"/>
                <p:cNvSpPr/>
                <p:nvPr/>
              </p:nvSpPr>
              <p:spPr>
                <a:xfrm>
                  <a:off x="14455448" y="7527248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187" name="Google Shape;187;p8"/>
              <p:cNvGrpSpPr/>
              <p:nvPr/>
            </p:nvGrpSpPr>
            <p:grpSpPr>
              <a:xfrm>
                <a:off x="4666167" y="4885819"/>
                <a:ext cx="1320228" cy="1469618"/>
                <a:chOff x="12637312" y="5394788"/>
                <a:chExt cx="2220334" cy="2471576"/>
              </a:xfrm>
            </p:grpSpPr>
            <p:grpSp>
              <p:nvGrpSpPr>
                <p:cNvPr id="188" name="Google Shape;188;p8"/>
                <p:cNvGrpSpPr/>
                <p:nvPr/>
              </p:nvGrpSpPr>
              <p:grpSpPr>
                <a:xfrm>
                  <a:off x="12666328" y="5394788"/>
                  <a:ext cx="2191318" cy="1691755"/>
                  <a:chOff x="8422683" y="2419961"/>
                  <a:chExt cx="2191318" cy="1691755"/>
                </a:xfrm>
              </p:grpSpPr>
              <p:sp>
                <p:nvSpPr>
                  <p:cNvPr id="189" name="Google Shape;189;p8"/>
                  <p:cNvSpPr/>
                  <p:nvPr/>
                </p:nvSpPr>
                <p:spPr>
                  <a:xfrm>
                    <a:off x="9333781" y="3217278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90" name="Google Shape;190;p8"/>
                  <p:cNvSpPr/>
                  <p:nvPr/>
                </p:nvSpPr>
                <p:spPr>
                  <a:xfrm>
                    <a:off x="9333781" y="3772600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91" name="Google Shape;191;p8"/>
                  <p:cNvSpPr/>
                  <p:nvPr/>
                </p:nvSpPr>
                <p:spPr>
                  <a:xfrm>
                    <a:off x="8836301" y="2841215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92" name="Google Shape;192;p8"/>
                  <p:cNvSpPr/>
                  <p:nvPr/>
                </p:nvSpPr>
                <p:spPr>
                  <a:xfrm>
                    <a:off x="9814998" y="2838687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93" name="Google Shape;193;p8"/>
                  <p:cNvSpPr/>
                  <p:nvPr/>
                </p:nvSpPr>
                <p:spPr>
                  <a:xfrm>
                    <a:off x="8422683" y="2424117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94" name="Google Shape;194;p8"/>
                  <p:cNvSpPr/>
                  <p:nvPr/>
                </p:nvSpPr>
                <p:spPr>
                  <a:xfrm>
                    <a:off x="10274885" y="2419961"/>
                    <a:ext cx="339116" cy="33911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25400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800"/>
                      <a:buFont typeface="Arial"/>
                      <a:buNone/>
                    </a:pPr>
                    <a:r>
                      <a:t/>
                    </a:r>
                    <a:endParaRPr b="0" i="0" sz="2800" u="none" cap="none" strike="noStrike">
                      <a:solidFill>
                        <a:schemeClr val="dk2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sp>
              <p:nvSpPr>
                <p:cNvPr id="195" name="Google Shape;195;p8"/>
                <p:cNvSpPr/>
                <p:nvPr/>
              </p:nvSpPr>
              <p:spPr>
                <a:xfrm>
                  <a:off x="13114452" y="7153626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96" name="Google Shape;196;p8"/>
                <p:cNvSpPr/>
                <p:nvPr/>
              </p:nvSpPr>
              <p:spPr>
                <a:xfrm>
                  <a:off x="12637312" y="7527248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14058644" y="7086543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14455448" y="7527248"/>
                  <a:ext cx="339116" cy="33911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</p:grpSp>
      <p:sp>
        <p:nvSpPr>
          <p:cNvPr id="199" name="Google Shape;199;p8"/>
          <p:cNvSpPr/>
          <p:nvPr/>
        </p:nvSpPr>
        <p:spPr>
          <a:xfrm>
            <a:off x="840071" y="4268716"/>
            <a:ext cx="4027056" cy="2971868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2-chain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5908451" y="4240635"/>
            <a:ext cx="6534219" cy="299994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4-chain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