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" name="Google Shape;4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Data collection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Miss Davies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/>
        </p:nvSpPr>
        <p:spPr>
          <a:xfrm>
            <a:off x="458974" y="924805"/>
            <a:ext cx="3993957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1.  A student wants to find out what is the favorite sport of the students at their school of 2000 students by doing a survey.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a) What is meant by the population in this case?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b) Why is a sample needed?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c) Circle the suitable sample size.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5	      30  		 1700 		2000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</p:txBody>
      </p:sp>
      <p:sp>
        <p:nvSpPr>
          <p:cNvPr id="39" name="Google Shape;39;p7"/>
          <p:cNvSpPr txBox="1"/>
          <p:nvPr/>
        </p:nvSpPr>
        <p:spPr>
          <a:xfrm>
            <a:off x="4788438" y="886930"/>
            <a:ext cx="3993957" cy="34355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2. Paul wants to find out if people in his town want the council to build a new rugby ground. He asks 100 people at a rugby club. </a:t>
            </a:r>
            <a:endParaRPr/>
          </a:p>
          <a:p>
            <a:pPr indent="-3429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Will this give fair or biased results?</a:t>
            </a:r>
            <a:endParaRPr/>
          </a:p>
          <a:p>
            <a:pPr indent="-3429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How could it be improved?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3. Maria wants to survey the 300 people who are members of her gym. Describe two ways she could carry out a random sample of her gym</a:t>
            </a:r>
            <a:r>
              <a:rPr lang="en-GB" sz="1600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’</a:t>
            </a: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s members.</a:t>
            </a:r>
            <a:endParaRPr/>
          </a:p>
        </p:txBody>
      </p:sp>
      <p:sp>
        <p:nvSpPr>
          <p:cNvPr id="40" name="Google Shape;40;p7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Data collection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2" name="Google Shape;42;p7"/>
          <p:cNvSpPr txBox="1"/>
          <p:nvPr/>
        </p:nvSpPr>
        <p:spPr>
          <a:xfrm>
            <a:off x="524269" y="488377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48" name="Google Shape;48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/>
        </p:nvSpPr>
        <p:spPr>
          <a:xfrm>
            <a:off x="458974" y="924805"/>
            <a:ext cx="3993957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1.  A student wants to find out what is the favorite sport of the students at their school of 2000 students by doing a survey.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a) What is meant by the population in this case?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b) Why is a sample needed?</a:t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t/>
            </a:r>
            <a:endParaRPr sz="1600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c) Circle the suitable sample size.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5	      30  		 1700 		2000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</p:txBody>
      </p:sp>
      <p:sp>
        <p:nvSpPr>
          <p:cNvPr id="55" name="Google Shape;55;p9"/>
          <p:cNvSpPr txBox="1"/>
          <p:nvPr/>
        </p:nvSpPr>
        <p:spPr>
          <a:xfrm>
            <a:off x="4788438" y="353530"/>
            <a:ext cx="3993900" cy="343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2. Paul wants to find out if people in his town want the council to build a new rugby ground. He asks 100 people at a rugby club. </a:t>
            </a:r>
            <a:endParaRPr/>
          </a:p>
          <a:p>
            <a:pPr indent="-3429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Will this give fair or biased results?</a:t>
            </a:r>
            <a:endParaRPr/>
          </a:p>
          <a:p>
            <a:pPr indent="-3429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How could it be improved?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3. Maria wants to survey the 300 people who are members her gym.. Describe two ways she could carry out a random sample of her gyms members.</a:t>
            </a:r>
            <a:endParaRPr/>
          </a:p>
        </p:txBody>
      </p:sp>
      <p:sp>
        <p:nvSpPr>
          <p:cNvPr id="56" name="Google Shape;56;p9"/>
          <p:cNvSpPr txBox="1"/>
          <p:nvPr>
            <p:ph type="title"/>
          </p:nvPr>
        </p:nvSpPr>
        <p:spPr>
          <a:xfrm>
            <a:off x="458974" y="446425"/>
            <a:ext cx="8070300" cy="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Data collection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7" name="Google Shape;57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8" name="Google Shape;58;p9"/>
          <p:cNvSpPr txBox="1"/>
          <p:nvPr/>
        </p:nvSpPr>
        <p:spPr>
          <a:xfrm>
            <a:off x="524269" y="488377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9" name="Google Shape;59;p9"/>
          <p:cNvSpPr txBox="1"/>
          <p:nvPr/>
        </p:nvSpPr>
        <p:spPr>
          <a:xfrm>
            <a:off x="794550" y="3268125"/>
            <a:ext cx="39939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Would take too long to survey everyone</a:t>
            </a:r>
            <a:endParaRPr sz="1800"/>
          </a:p>
        </p:txBody>
      </p:sp>
      <p:sp>
        <p:nvSpPr>
          <p:cNvPr id="60" name="Google Shape;60;p9"/>
          <p:cNvSpPr txBox="1"/>
          <p:nvPr/>
        </p:nvSpPr>
        <p:spPr>
          <a:xfrm>
            <a:off x="1552202" y="2720625"/>
            <a:ext cx="2221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5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The 2000 students</a:t>
            </a:r>
            <a:endParaRPr sz="1700"/>
          </a:p>
        </p:txBody>
      </p:sp>
      <p:sp>
        <p:nvSpPr>
          <p:cNvPr id="61" name="Google Shape;61;p9"/>
          <p:cNvSpPr/>
          <p:nvPr/>
        </p:nvSpPr>
        <p:spPr>
          <a:xfrm>
            <a:off x="1137888" y="4113438"/>
            <a:ext cx="414300" cy="344700"/>
          </a:xfrm>
          <a:prstGeom prst="ellipse">
            <a:avLst/>
          </a:prstGeom>
          <a:solidFill>
            <a:schemeClr val="lt1">
              <a:alpha val="0"/>
            </a:schemeClr>
          </a:solidFill>
          <a:ln cap="flat" cmpd="sng" w="254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9"/>
          <p:cNvSpPr txBox="1"/>
          <p:nvPr/>
        </p:nvSpPr>
        <p:spPr>
          <a:xfrm>
            <a:off x="7854235" y="1223620"/>
            <a:ext cx="1807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biased</a:t>
            </a:r>
            <a:endParaRPr sz="1800"/>
          </a:p>
        </p:txBody>
      </p:sp>
      <p:sp>
        <p:nvSpPr>
          <p:cNvPr id="63" name="Google Shape;63;p9"/>
          <p:cNvSpPr txBox="1"/>
          <p:nvPr/>
        </p:nvSpPr>
        <p:spPr>
          <a:xfrm>
            <a:off x="4733925" y="2034825"/>
            <a:ext cx="4410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Carry out a survey at a variety of locations</a:t>
            </a:r>
            <a:endParaRPr sz="1800"/>
          </a:p>
        </p:txBody>
      </p:sp>
      <p:sp>
        <p:nvSpPr>
          <p:cNvPr id="64" name="Google Shape;64;p9"/>
          <p:cNvSpPr txBox="1"/>
          <p:nvPr/>
        </p:nvSpPr>
        <p:spPr>
          <a:xfrm>
            <a:off x="4733925" y="3709500"/>
            <a:ext cx="4410300" cy="10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55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Put all the names in a hat and select 20+ names at random. List all the names </a:t>
            </a:r>
            <a:r>
              <a:rPr lang="en-GB" sz="155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r>
              <a:rPr b="0" i="0" lang="en-GB" sz="155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n</a:t>
            </a:r>
            <a:r>
              <a:rPr lang="en-GB" sz="155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a</a:t>
            </a:r>
            <a:r>
              <a:rPr b="0" i="0" lang="en-GB" sz="155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numbered list and then use a random number list to select 20+ names</a:t>
            </a:r>
            <a:endParaRPr sz="1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