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21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10" Type="http://schemas.openxmlformats.org/officeDocument/2006/relationships/image" Target="../media/image20.png"/><Relationship Id="rId9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Relationship Id="rId11" Type="http://schemas.openxmlformats.org/officeDocument/2006/relationships/image" Target="../media/image26.png"/><Relationship Id="rId10" Type="http://schemas.openxmlformats.org/officeDocument/2006/relationships/image" Target="../media/image29.png"/><Relationship Id="rId12" Type="http://schemas.openxmlformats.org/officeDocument/2006/relationships/image" Target="../media/image27.png"/><Relationship Id="rId9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3.png"/><Relationship Id="rId7" Type="http://schemas.openxmlformats.org/officeDocument/2006/relationships/image" Target="../media/image28.png"/><Relationship Id="rId8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rgbClr val="434443"/>
                </a:solidFill>
              </a:rPr>
              <a:t>Square roots and cube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34443"/>
                </a:solidFill>
              </a:rPr>
              <a:t>Maths</a:t>
            </a:r>
            <a:endParaRPr>
              <a:solidFill>
                <a:srgbClr val="4344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34443"/>
                </a:solidFill>
              </a:rPr>
              <a:t>Mr Lund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Square roots and cube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924806"/>
            <a:ext cx="3893569" cy="38685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4" r="-638" t="-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1051189" y="1292556"/>
            <a:ext cx="2381333" cy="400106"/>
          </a:xfrm>
          <a:prstGeom prst="wedgeRoundRectCallout">
            <a:avLst>
              <a:gd fmla="val 1261" name="adj1"/>
              <a:gd fmla="val -77395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-11493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1158845" y="1814514"/>
            <a:ext cx="3193698" cy="1152594"/>
          </a:xfrm>
          <a:prstGeom prst="cloudCallout">
            <a:avLst>
              <a:gd fmla="val -69226" name="adj1"/>
              <a:gd fmla="val -7200" name="adj2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Square roots and cube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458974" y="924806"/>
            <a:ext cx="4113000" cy="386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59" r="0" t="-629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4830450" y="924805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-4310" t="-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728133" y="1293166"/>
            <a:ext cx="3305112" cy="637235"/>
          </a:xfrm>
          <a:prstGeom prst="wedgeRectCallout">
            <a:avLst>
              <a:gd fmla="val -47018" name="adj1"/>
              <a:gd fmla="val -26263" name="adj2"/>
            </a:avLst>
          </a:prstGeom>
          <a:solidFill>
            <a:srgbClr val="D9F3F8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Negative numbers have a cube root but not a square root.</a:t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4841158" y="1598849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5713295" y="1598849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6585432" y="1598849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7457569" y="1598849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4841158" y="2399894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-3</a:t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5713295" y="2399894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-4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6585432" y="2399894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457569" y="2399894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441389" y="244177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Square roots and cube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441389" y="722583"/>
            <a:ext cx="3893569" cy="38685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5" name="Google Shape;75;p10"/>
          <p:cNvSpPr txBox="1"/>
          <p:nvPr/>
        </p:nvSpPr>
        <p:spPr>
          <a:xfrm>
            <a:off x="4812865" y="722582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3" r="-478" t="-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033604" y="1090333"/>
            <a:ext cx="2381333" cy="400106"/>
          </a:xfrm>
          <a:prstGeom prst="wedgeRoundRectCallout">
            <a:avLst>
              <a:gd fmla="val 1261" name="adj1"/>
              <a:gd fmla="val -77395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-1294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1141260" y="1612291"/>
            <a:ext cx="3193698" cy="1152594"/>
          </a:xfrm>
          <a:prstGeom prst="cloudCallout">
            <a:avLst>
              <a:gd fmla="val -69226" name="adj1"/>
              <a:gd fmla="val -7200" name="adj2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1627388" y="3090948"/>
            <a:ext cx="1860894" cy="33855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1426" l="-1966" r="-982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527279" y="4144198"/>
            <a:ext cx="941283" cy="338554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3633" l="0" r="-258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796826" y="4144198"/>
            <a:ext cx="946093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3633" l="0" r="-258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3066373" y="4144198"/>
            <a:ext cx="894797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3633" l="0" r="-3400" t="-545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4927173" y="1321162"/>
            <a:ext cx="6880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 cm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4970454" y="2595608"/>
            <a:ext cx="6447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6154989" y="2595608"/>
            <a:ext cx="7152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False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7645206" y="2595608"/>
            <a:ext cx="6447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4971896" y="3974921"/>
            <a:ext cx="32092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6326263" y="3969363"/>
            <a:ext cx="39466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7748364" y="3963805"/>
            <a:ext cx="2584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/>
          <p:nvPr>
            <p:ph type="title"/>
          </p:nvPr>
        </p:nvSpPr>
        <p:spPr>
          <a:xfrm>
            <a:off x="467766" y="305723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Square roots and cube roots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4" name="Google Shape;94;p11"/>
          <p:cNvSpPr txBox="1"/>
          <p:nvPr>
            <p:ph idx="1" type="body"/>
          </p:nvPr>
        </p:nvSpPr>
        <p:spPr>
          <a:xfrm>
            <a:off x="467766" y="784129"/>
            <a:ext cx="4113026" cy="38685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15" r="0" t="-63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96" name="Google Shape;96;p11"/>
          <p:cNvSpPr txBox="1"/>
          <p:nvPr/>
        </p:nvSpPr>
        <p:spPr>
          <a:xfrm>
            <a:off x="4839242" y="784128"/>
            <a:ext cx="3816116" cy="397301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-4150" t="-61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7" name="Google Shape;97;p11"/>
          <p:cNvSpPr/>
          <p:nvPr/>
        </p:nvSpPr>
        <p:spPr>
          <a:xfrm>
            <a:off x="736925" y="1152489"/>
            <a:ext cx="3305112" cy="637235"/>
          </a:xfrm>
          <a:prstGeom prst="wedgeRectCallout">
            <a:avLst>
              <a:gd fmla="val -47018" name="adj1"/>
              <a:gd fmla="val -26263" name="adj2"/>
            </a:avLst>
          </a:prstGeom>
          <a:solidFill>
            <a:srgbClr val="D9F3F8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Negative numbers have a cube root but not a square root.</a:t>
            </a:r>
            <a:endParaRPr/>
          </a:p>
        </p:txBody>
      </p:sp>
      <p:sp>
        <p:nvSpPr>
          <p:cNvPr id="98" name="Google Shape;98;p11"/>
          <p:cNvSpPr/>
          <p:nvPr/>
        </p:nvSpPr>
        <p:spPr>
          <a:xfrm>
            <a:off x="4849950" y="1458172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9" name="Google Shape;99;p11"/>
          <p:cNvSpPr/>
          <p:nvPr/>
        </p:nvSpPr>
        <p:spPr>
          <a:xfrm>
            <a:off x="5722087" y="1458172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1"/>
          <p:cNvSpPr/>
          <p:nvPr/>
        </p:nvSpPr>
        <p:spPr>
          <a:xfrm>
            <a:off x="6594224" y="1458172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1" name="Google Shape;101;p11"/>
          <p:cNvSpPr/>
          <p:nvPr/>
        </p:nvSpPr>
        <p:spPr>
          <a:xfrm>
            <a:off x="7466361" y="1458172"/>
            <a:ext cx="792000" cy="47840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4849950" y="2259217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-3</a:t>
            </a: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5722087" y="2259217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-4</a:t>
            </a:r>
            <a:endParaRPr/>
          </a:p>
        </p:txBody>
      </p:sp>
      <p:sp>
        <p:nvSpPr>
          <p:cNvPr id="104" name="Google Shape;104;p11"/>
          <p:cNvSpPr/>
          <p:nvPr/>
        </p:nvSpPr>
        <p:spPr>
          <a:xfrm>
            <a:off x="6594224" y="2259217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endParaRPr/>
          </a:p>
        </p:txBody>
      </p:sp>
      <p:sp>
        <p:nvSpPr>
          <p:cNvPr id="105" name="Google Shape;105;p11"/>
          <p:cNvSpPr/>
          <p:nvPr/>
        </p:nvSpPr>
        <p:spPr>
          <a:xfrm>
            <a:off x="7466361" y="2259217"/>
            <a:ext cx="792000" cy="478406"/>
          </a:xfrm>
          <a:prstGeom prst="roundRect">
            <a:avLst>
              <a:gd fmla="val 16667" name="adj"/>
            </a:avLst>
          </a:prstGeom>
          <a:solidFill>
            <a:srgbClr val="FEEAD1"/>
          </a:solidFill>
          <a:ln cap="flat" cmpd="sng" w="12700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131316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2046411" y="782596"/>
            <a:ext cx="6447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True</a:t>
            </a: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903223" y="2713355"/>
            <a:ext cx="455574" cy="338554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1426" l="0" r="-6666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2161694" y="2713355"/>
            <a:ext cx="453970" cy="338554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1426" l="0" r="-6756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3392082" y="2713355"/>
            <a:ext cx="412292" cy="33855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1426" l="0" r="-7352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898415" y="3908740"/>
            <a:ext cx="46038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2294088" y="3908740"/>
            <a:ext cx="45878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3.3</a:t>
            </a:r>
            <a:endParaRPr/>
          </a:p>
        </p:txBody>
      </p:sp>
      <p:sp>
        <p:nvSpPr>
          <p:cNvPr id="112" name="Google Shape;112;p11"/>
          <p:cNvSpPr/>
          <p:nvPr/>
        </p:nvSpPr>
        <p:spPr>
          <a:xfrm>
            <a:off x="3630493" y="3908740"/>
            <a:ext cx="591829" cy="33855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21426" l="0" r="-4123" t="-53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13" name="Google Shape;113;p11"/>
          <p:cNvCxnSpPr/>
          <p:nvPr/>
        </p:nvCxnSpPr>
        <p:spPr>
          <a:xfrm>
            <a:off x="5266592" y="1936578"/>
            <a:ext cx="2582333" cy="32263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p11"/>
          <p:cNvCxnSpPr/>
          <p:nvPr/>
        </p:nvCxnSpPr>
        <p:spPr>
          <a:xfrm>
            <a:off x="6118087" y="1936578"/>
            <a:ext cx="872137" cy="32263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11"/>
          <p:cNvCxnSpPr/>
          <p:nvPr/>
        </p:nvCxnSpPr>
        <p:spPr>
          <a:xfrm flipH="1">
            <a:off x="5245950" y="1936578"/>
            <a:ext cx="1723632" cy="32263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11"/>
          <p:cNvCxnSpPr/>
          <p:nvPr/>
        </p:nvCxnSpPr>
        <p:spPr>
          <a:xfrm flipH="1">
            <a:off x="6118087" y="1936578"/>
            <a:ext cx="1744274" cy="322639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11"/>
          <p:cNvSpPr/>
          <p:nvPr/>
        </p:nvSpPr>
        <p:spPr>
          <a:xfrm>
            <a:off x="6355216" y="3169626"/>
            <a:ext cx="4780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7</a:t>
            </a: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6404347" y="3601262"/>
            <a:ext cx="4315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1</a:t>
            </a: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6453478" y="4024431"/>
            <a:ext cx="5918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= 1.2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