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62BA17-9420-49CD-829B-B992AA8E19F2}">
  <a:tblStyle styleId="{D362BA17-9420-49CD-829B-B992AA8E19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b87e9be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b87e9be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b87e9bea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b87e9bea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b87e9beae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b87e9beae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b87e9bea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b87e9bea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818775" y="3148975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Developing character interpretations and using subtext: </a:t>
            </a:r>
            <a:r>
              <a:rPr i="1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Refugee Boy</a:t>
            </a:r>
            <a:endParaRPr i="1"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818775" y="1162725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Drama - Study of text in contemporary, cultural contexts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Exploring Mustapha’s monologue 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917950" y="2040150"/>
            <a:ext cx="11121900" cy="69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Mustapha  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     	…looks like everything’s going well for you now… I don’t mean well… I mean… you know… you’ve got foster parents and everything… real ones… and I know them and they have got money and that’s great. I’m still at the home… I know you’ve moved on and that’s great.  The home hasn’t changed… you know… people keep leaving and coming and that’s the way it is there anyway… I don’t really know what I want to say, Alem, but… I guess what I want to say is… I’m sorry, man, I didn’t mean for that to happen. Feels like ages ago but I guess it doesn’t feel like that to you and I just…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0" name="Google Shape;110;p17"/>
          <p:cNvGraphicFramePr/>
          <p:nvPr/>
        </p:nvGraphicFramePr>
        <p:xfrm>
          <a:off x="841750" y="318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{D362BA17-9420-49CD-829B-B992AA8E19F2}</a:tableStyleId>
              </a:tblPr>
              <a:tblGrid>
                <a:gridCol w="5484000"/>
                <a:gridCol w="5484000"/>
                <a:gridCol w="5484000"/>
              </a:tblGrid>
              <a:tr h="1225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Line</a:t>
                      </a:r>
                      <a:endParaRPr b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Motivation</a:t>
                      </a:r>
                      <a:endParaRPr b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Subtext </a:t>
                      </a:r>
                      <a:endParaRPr b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Ruth: 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don’t always speak with words, Mum.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Ruth: 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 you really not know?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56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Mrs Fitzgerald:</a:t>
                      </a: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won’t put that on you and I won’t put that on Alem.</a:t>
                      </a:r>
                      <a:endParaRPr b="1"/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4000" marB="144000" marR="144000" marL="1440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17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Motivation and Subtext task 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917950" y="1961900"/>
            <a:ext cx="13320900" cy="6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Slide 2,3 - 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© Benjamin Zephaniah, adapted for the stage by Lemn Sissay, 2013, Refugee Boy, Bloomsbury Publishing Plc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