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16ecc369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e16ecc36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Lesson 6 of 15</a:t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Mr Whitehead</a:t>
            </a:r>
            <a:endParaRPr/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352200" y="12442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Unit 6: 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Independent Task</a:t>
            </a:r>
            <a:endParaRPr sz="3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0" y="0"/>
            <a:ext cx="9144000" cy="50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different representations of fractions and decimals and explain your choice</a:t>
            </a:r>
            <a:endParaRPr b="1" sz="1500">
              <a:solidFill>
                <a:schemeClr val="dk2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731" y="1099725"/>
            <a:ext cx="4589269" cy="33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99725"/>
            <a:ext cx="4589269" cy="337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