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3c7c170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3c7c170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3c7c170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3c7c170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d3c7c1703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d3c7c1703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8000" y="2475250"/>
            <a:ext cx="167385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Drawing bar models to represent multiplication and division word problems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Mathematics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Mr Nieto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5"/>
          <p:cNvSpPr txBox="1"/>
          <p:nvPr>
            <p:ph idx="3" type="body"/>
          </p:nvPr>
        </p:nvSpPr>
        <p:spPr>
          <a:xfrm>
            <a:off x="507825" y="563400"/>
            <a:ext cx="7433700" cy="9066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>
                <a:latin typeface="Montserrat SemiBold"/>
                <a:ea typeface="Montserrat SemiBold"/>
                <a:cs typeface="Montserrat SemiBold"/>
                <a:sym typeface="Montserrat SemiBold"/>
              </a:rPr>
              <a:t>Question 1</a:t>
            </a:r>
            <a:endParaRPr sz="35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9" name="Google Shape;89;p15"/>
          <p:cNvSpPr txBox="1"/>
          <p:nvPr>
            <p:ph idx="1" type="subTitle"/>
          </p:nvPr>
        </p:nvSpPr>
        <p:spPr>
          <a:xfrm>
            <a:off x="9746600" y="563400"/>
            <a:ext cx="7433700" cy="9066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Question 2</a:t>
            </a:r>
            <a:endParaRPr sz="35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507825" y="2146950"/>
            <a:ext cx="7487400" cy="42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Mr Slade had 600 ml of juice left to give to three moles after a hard day’s work. He shared it by pouring the same amount into each of their cups. How much juice did they get each?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9746600" y="1924375"/>
            <a:ext cx="7487400" cy="46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latin typeface="Montserrat"/>
                <a:ea typeface="Montserrat"/>
                <a:cs typeface="Montserrat"/>
                <a:sym typeface="Montserrat"/>
              </a:rPr>
              <a:t>Melvin, Buttons and Addy collected rubbish from the school field each day they were at school. They collected three times less rubbish on Friday compared to Monday. They collected 3 kg and 600 g of rubbish on Monday. How much did they collect on Friday?</a:t>
            </a:r>
            <a:endParaRPr sz="33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7" name="Google Shape;97;p16"/>
          <p:cNvSpPr txBox="1"/>
          <p:nvPr>
            <p:ph idx="3" type="body"/>
          </p:nvPr>
        </p:nvSpPr>
        <p:spPr>
          <a:xfrm>
            <a:off x="507825" y="563400"/>
            <a:ext cx="7433700" cy="9066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>
                <a:latin typeface="Montserrat SemiBold"/>
                <a:ea typeface="Montserrat SemiBold"/>
                <a:cs typeface="Montserrat SemiBold"/>
                <a:sym typeface="Montserrat SemiBold"/>
              </a:rPr>
              <a:t>Question 2</a:t>
            </a:r>
            <a:endParaRPr sz="35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8" name="Google Shape;98;p16"/>
          <p:cNvSpPr txBox="1"/>
          <p:nvPr>
            <p:ph idx="1" type="subTitle"/>
          </p:nvPr>
        </p:nvSpPr>
        <p:spPr>
          <a:xfrm>
            <a:off x="507825" y="563400"/>
            <a:ext cx="7433700" cy="9066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Question 3</a:t>
            </a:r>
            <a:endParaRPr sz="35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507825" y="1862700"/>
            <a:ext cx="7692900" cy="47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Addy and Melvin collected cans for recycling, weighing them each month. In April they collected 1 kg and 300 g but in May they collected twice as much. What was the weight of the cans they collected in May?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