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7D5458-A349-4DB8-89A3-5D137A205229}">
  <a:tblStyle styleId="{2D7D5458-A349-4DB8-89A3-5D137A205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7ea7638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7ea7638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7ea7638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7ea7638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14f769e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14f769e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c7ea7638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c7ea7638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14f769e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d14f769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7ea763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7ea763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14f769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14f769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14f769ee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8d14f769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7ea7638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7ea7638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14f769e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14f769e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Writing instructions:</a:t>
            </a:r>
            <a:endParaRPr sz="6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Making a sock puppet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Clothes and Fashion – Applying Learning 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Alison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the instructions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917950" y="2198700"/>
            <a:ext cx="9266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we will write the instructions.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Before doing this you might want to write down or cut out all of the steps. With your child, have a go at sequencing them in order.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then use these as a guide to complete your instructions.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the next slide are all of the steps. </a:t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6250" y="1538725"/>
            <a:ext cx="6369475" cy="692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4"/>
          <p:cNvGraphicFramePr/>
          <p:nvPr/>
        </p:nvGraphicFramePr>
        <p:xfrm>
          <a:off x="962888" y="201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{2D7D5458-A349-4DB8-89A3-5D137A205229}</a:tableStyleId>
              </a:tblPr>
              <a:tblGrid>
                <a:gridCol w="5454075"/>
                <a:gridCol w="5454075"/>
                <a:gridCol w="5454075"/>
              </a:tblGrid>
              <a:tr h="208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9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8" name="Google Shape;168;p24"/>
          <p:cNvSpPr txBox="1"/>
          <p:nvPr>
            <p:ph type="title"/>
          </p:nvPr>
        </p:nvSpPr>
        <p:spPr>
          <a:xfrm>
            <a:off x="859875" y="5697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do first? </a:t>
            </a:r>
            <a:endParaRPr/>
          </a:p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1731775" y="595750"/>
            <a:ext cx="15732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4500250" y="2377201"/>
            <a:ext cx="91440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Writing the instructions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4500250" y="3911375"/>
            <a:ext cx="9144000" cy="597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Cut out or write down the separate steps to make a sock puppet.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Sequence these in order.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Use the sentence strips to help you write your instructions on the writing frame.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finished instructions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917950" y="2519050"/>
            <a:ext cx="8161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finished instructions will look a bit like this. </a:t>
            </a:r>
            <a:endParaRPr/>
          </a:p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850" y="1051025"/>
            <a:ext cx="7333150" cy="78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1" type="subTitle"/>
          </p:nvPr>
        </p:nvSpPr>
        <p:spPr>
          <a:xfrm>
            <a:off x="91794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7"/>
          <p:cNvSpPr txBox="1"/>
          <p:nvPr>
            <p:ph idx="2" type="body"/>
          </p:nvPr>
        </p:nvSpPr>
        <p:spPr>
          <a:xfrm>
            <a:off x="9179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Use printed or pre-written symbols or words to stick onto your writing frame. </a:t>
            </a:r>
            <a:endParaRPr/>
          </a:p>
        </p:txBody>
      </p:sp>
      <p:sp>
        <p:nvSpPr>
          <p:cNvPr id="192" name="Google Shape;192;p27"/>
          <p:cNvSpPr txBox="1"/>
          <p:nvPr>
            <p:ph idx="3" type="subTitle"/>
          </p:nvPr>
        </p:nvSpPr>
        <p:spPr>
          <a:xfrm>
            <a:off x="655859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7"/>
          <p:cNvSpPr txBox="1"/>
          <p:nvPr>
            <p:ph idx="4" type="body"/>
          </p:nvPr>
        </p:nvSpPr>
        <p:spPr>
          <a:xfrm>
            <a:off x="655859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adult support.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amount of support given when writing.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Your could try sounding out each word as you write it.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 txBox="1"/>
          <p:nvPr>
            <p:ph idx="5" type="subTitle"/>
          </p:nvPr>
        </p:nvSpPr>
        <p:spPr>
          <a:xfrm>
            <a:off x="1219924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7"/>
          <p:cNvSpPr txBox="1"/>
          <p:nvPr>
            <p:ph idx="6" type="body"/>
          </p:nvPr>
        </p:nvSpPr>
        <p:spPr>
          <a:xfrm>
            <a:off x="121992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Write </a:t>
            </a:r>
            <a:r>
              <a:rPr lang="en-GB"/>
              <a:t>instructions</a:t>
            </a:r>
            <a:r>
              <a:rPr lang="en-GB"/>
              <a:t> for different types of puppets.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49" y="892800"/>
            <a:ext cx="8881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947923"/>
            <a:ext cx="77832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paper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pen or pencil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ruler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symbols / words  from lesson 3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Writing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038550" y="2244650"/>
            <a:ext cx="15144300" cy="6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 this lesson we are going to go through the steps to write the instructions for making a sock puppet.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You might find it useful to watch the video lesson on using writing frames in Unit 4 Lesson 2.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9419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writing frame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78250" y="1983750"/>
            <a:ext cx="7056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draw or print out the writing frame to help us to layout the </a:t>
            </a:r>
            <a:r>
              <a:rPr lang="en-GB"/>
              <a:t>instructions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using a writing frame the child can see how to arrange their writing on the page.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use words or symbols to complete the writing. 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9300100" y="1133425"/>
            <a:ext cx="7454100" cy="803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0364975" y="1314250"/>
            <a:ext cx="5364600" cy="88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Title</a:t>
            </a:r>
            <a:endParaRPr b="1" sz="3000"/>
          </a:p>
        </p:txBody>
      </p:sp>
      <p:sp>
        <p:nvSpPr>
          <p:cNvPr id="109" name="Google Shape;109;p17"/>
          <p:cNvSpPr/>
          <p:nvPr/>
        </p:nvSpPr>
        <p:spPr>
          <a:xfrm>
            <a:off x="10053550" y="2429350"/>
            <a:ext cx="6037500" cy="171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What we will need</a:t>
            </a:r>
            <a:endParaRPr b="1" sz="3000"/>
          </a:p>
        </p:txBody>
      </p:sp>
      <p:sp>
        <p:nvSpPr>
          <p:cNvPr id="110" name="Google Shape;110;p17"/>
          <p:cNvSpPr/>
          <p:nvPr/>
        </p:nvSpPr>
        <p:spPr>
          <a:xfrm>
            <a:off x="10053550" y="4317975"/>
            <a:ext cx="6037500" cy="4691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Instructions: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1.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2.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3.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4.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5.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6.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1731775" y="595750"/>
            <a:ext cx="15732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500250" y="2480051"/>
            <a:ext cx="91440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Make a writing frame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4500250" y="3911379"/>
            <a:ext cx="9144000" cy="486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Use a ruler to draw your own writing frame on paper.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An adult can help you.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The title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917575" y="1978450"/>
            <a:ext cx="8952900" cy="6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make a sock puppet.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0950" y="1497815"/>
            <a:ext cx="6610801" cy="702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731775" y="595750"/>
            <a:ext cx="15732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4500250" y="2480051"/>
            <a:ext cx="91440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Write the title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4500250" y="3911375"/>
            <a:ext cx="9144000" cy="597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Use the symbols or word to help you write your title.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You can write a long title: how to make a sock puppet.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Or you can write a short title: sock puppet.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917950" y="7896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Adding your equipment</a:t>
            </a:r>
            <a:endParaRPr/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2325" y="1616625"/>
            <a:ext cx="6737477" cy="72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837250" y="1899450"/>
            <a:ext cx="9188100" cy="6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down all the things you will need in the next box on the writing frame.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1731775" y="595750"/>
            <a:ext cx="15732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4500250" y="2480051"/>
            <a:ext cx="91440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What you will need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4500250" y="3911375"/>
            <a:ext cx="9144000" cy="597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 the next box on your writing frame add all of the things you will need to make the sock puppet.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These can be written in a list.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You can use symbols to help you with your writing.</a:t>
            </a:r>
            <a:r>
              <a:rPr b="1"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