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8c6bd4a1f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8c6bd4a1f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211ece782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211ece782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b2b7e5e9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b2b7e5e9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b2b7e5e9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b2b7e5e9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8b2b7e5e9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8b2b7e5e9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3e94088bb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3e94088bb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83e94088bb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3e94088bb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algn="ctr">
              <a:spcBef>
                <a:spcPts val="0"/>
              </a:spcBef>
              <a:spcAft>
                <a:spcPts val="0"/>
              </a:spcAft>
              <a:buClr>
                <a:schemeClr val="lt1"/>
              </a:buClr>
              <a:buSzPts val="5200"/>
              <a:buNone/>
              <a:defRPr sz="5200">
                <a:solidFill>
                  <a:schemeClr val="lt1"/>
                </a:solidFill>
              </a:defRPr>
            </a:lvl2pPr>
            <a:lvl3pPr lvl="2" algn="ctr">
              <a:spcBef>
                <a:spcPts val="0"/>
              </a:spcBef>
              <a:spcAft>
                <a:spcPts val="0"/>
              </a:spcAft>
              <a:buClr>
                <a:schemeClr val="lt1"/>
              </a:buClr>
              <a:buSzPts val="5200"/>
              <a:buNone/>
              <a:defRPr sz="5200">
                <a:solidFill>
                  <a:schemeClr val="lt1"/>
                </a:solidFill>
              </a:defRPr>
            </a:lvl3pPr>
            <a:lvl4pPr lvl="3" algn="ctr">
              <a:spcBef>
                <a:spcPts val="0"/>
              </a:spcBef>
              <a:spcAft>
                <a:spcPts val="0"/>
              </a:spcAft>
              <a:buClr>
                <a:schemeClr val="lt1"/>
              </a:buClr>
              <a:buSzPts val="5200"/>
              <a:buNone/>
              <a:defRPr sz="5200">
                <a:solidFill>
                  <a:schemeClr val="lt1"/>
                </a:solidFill>
              </a:defRPr>
            </a:lvl4pPr>
            <a:lvl5pPr lvl="4" algn="ctr">
              <a:spcBef>
                <a:spcPts val="0"/>
              </a:spcBef>
              <a:spcAft>
                <a:spcPts val="0"/>
              </a:spcAft>
              <a:buClr>
                <a:schemeClr val="lt1"/>
              </a:buClr>
              <a:buSzPts val="5200"/>
              <a:buNone/>
              <a:defRPr sz="5200">
                <a:solidFill>
                  <a:schemeClr val="lt1"/>
                </a:solidFill>
              </a:defRPr>
            </a:lvl5pPr>
            <a:lvl6pPr lvl="5" algn="ctr">
              <a:spcBef>
                <a:spcPts val="0"/>
              </a:spcBef>
              <a:spcAft>
                <a:spcPts val="0"/>
              </a:spcAft>
              <a:buClr>
                <a:schemeClr val="lt1"/>
              </a:buClr>
              <a:buSzPts val="5200"/>
              <a:buNone/>
              <a:defRPr sz="5200">
                <a:solidFill>
                  <a:schemeClr val="lt1"/>
                </a:solidFill>
              </a:defRPr>
            </a:lvl6pPr>
            <a:lvl7pPr lvl="6" algn="ctr">
              <a:spcBef>
                <a:spcPts val="0"/>
              </a:spcBef>
              <a:spcAft>
                <a:spcPts val="0"/>
              </a:spcAft>
              <a:buClr>
                <a:schemeClr val="lt1"/>
              </a:buClr>
              <a:buSzPts val="5200"/>
              <a:buNone/>
              <a:defRPr sz="5200">
                <a:solidFill>
                  <a:schemeClr val="lt1"/>
                </a:solidFill>
              </a:defRPr>
            </a:lvl7pPr>
            <a:lvl8pPr lvl="7" algn="ctr">
              <a:spcBef>
                <a:spcPts val="0"/>
              </a:spcBef>
              <a:spcAft>
                <a:spcPts val="0"/>
              </a:spcAft>
              <a:buClr>
                <a:schemeClr val="lt1"/>
              </a:buClr>
              <a:buSzPts val="5200"/>
              <a:buNone/>
              <a:defRPr sz="5200">
                <a:solidFill>
                  <a:schemeClr val="lt1"/>
                </a:solidFill>
              </a:defRPr>
            </a:lvl8pPr>
            <a:lvl9pPr lvl="8" algn="ctr">
              <a:spcBef>
                <a:spcPts val="0"/>
              </a:spcBef>
              <a:spcAft>
                <a:spcPts val="0"/>
              </a:spcAft>
              <a:buClr>
                <a:schemeClr val="lt1"/>
              </a:buClr>
              <a:buSzPts val="5200"/>
              <a:buNone/>
              <a:defRPr sz="5200">
                <a:solidFill>
                  <a:schemeClr val="lt1"/>
                </a:solidFill>
              </a:defRPr>
            </a:lvl9pPr>
          </a:lstStyle>
          <a:p/>
        </p:txBody>
      </p:sp>
      <p:sp>
        <p:nvSpPr>
          <p:cNvPr id="12" name="Google Shape;12;p2"/>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chemeClr val="lt1"/>
              </a:buClr>
              <a:buSzPts val="1800"/>
              <a:buNone/>
              <a:defRPr sz="18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14" name="Google Shape;14;p2"/>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15" name="Google Shape;15;p2"/>
          <p:cNvSpPr/>
          <p:nvPr/>
        </p:nvSpPr>
        <p:spPr>
          <a:xfrm>
            <a:off x="8699225" y="4459200"/>
            <a:ext cx="444900" cy="684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8" name="Shape 68"/>
        <p:cNvGrpSpPr/>
        <p:nvPr/>
      </p:nvGrpSpPr>
      <p:grpSpPr>
        <a:xfrm>
          <a:off x="0" y="0"/>
          <a:ext cx="0" cy="0"/>
          <a:chOff x="0" y="0"/>
          <a:chExt cx="0" cy="0"/>
        </a:xfrm>
      </p:grpSpPr>
      <p:sp>
        <p:nvSpPr>
          <p:cNvPr id="69" name="Google Shape;69;p11"/>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600"/>
              <a:buFont typeface="Montserrat SemiBold"/>
              <a:buNone/>
              <a:defRPr b="0" i="1" sz="3600">
                <a:solidFill>
                  <a:schemeClr val="lt1"/>
                </a:solidFill>
                <a:latin typeface="Montserrat SemiBold"/>
                <a:ea typeface="Montserrat SemiBold"/>
                <a:cs typeface="Montserrat SemiBold"/>
                <a:sym typeface="Montserrat SemiBold"/>
              </a:defRPr>
            </a:lvl1pPr>
            <a:lvl2pPr lvl="1">
              <a:spcBef>
                <a:spcPts val="0"/>
              </a:spcBef>
              <a:spcAft>
                <a:spcPts val="0"/>
              </a:spcAft>
              <a:buSzPts val="3600"/>
              <a:buFont typeface="Montserrat SemiBold"/>
              <a:buNone/>
              <a:defRPr sz="3600">
                <a:latin typeface="Montserrat SemiBold"/>
                <a:ea typeface="Montserrat SemiBold"/>
                <a:cs typeface="Montserrat SemiBold"/>
                <a:sym typeface="Montserrat SemiBold"/>
              </a:defRPr>
            </a:lvl2pPr>
            <a:lvl3pPr lvl="2">
              <a:spcBef>
                <a:spcPts val="0"/>
              </a:spcBef>
              <a:spcAft>
                <a:spcPts val="0"/>
              </a:spcAft>
              <a:buSzPts val="3600"/>
              <a:buFont typeface="Montserrat SemiBold"/>
              <a:buNone/>
              <a:defRPr sz="3600">
                <a:latin typeface="Montserrat SemiBold"/>
                <a:ea typeface="Montserrat SemiBold"/>
                <a:cs typeface="Montserrat SemiBold"/>
                <a:sym typeface="Montserrat SemiBold"/>
              </a:defRPr>
            </a:lvl3pPr>
            <a:lvl4pPr lvl="3">
              <a:spcBef>
                <a:spcPts val="0"/>
              </a:spcBef>
              <a:spcAft>
                <a:spcPts val="0"/>
              </a:spcAft>
              <a:buSzPts val="3600"/>
              <a:buFont typeface="Montserrat SemiBold"/>
              <a:buNone/>
              <a:defRPr sz="3600">
                <a:latin typeface="Montserrat SemiBold"/>
                <a:ea typeface="Montserrat SemiBold"/>
                <a:cs typeface="Montserrat SemiBold"/>
                <a:sym typeface="Montserrat SemiBold"/>
              </a:defRPr>
            </a:lvl4pPr>
            <a:lvl5pPr lvl="4">
              <a:spcBef>
                <a:spcPts val="0"/>
              </a:spcBef>
              <a:spcAft>
                <a:spcPts val="0"/>
              </a:spcAft>
              <a:buSzPts val="3600"/>
              <a:buFont typeface="Montserrat SemiBold"/>
              <a:buNone/>
              <a:defRPr sz="3600">
                <a:latin typeface="Montserrat SemiBold"/>
                <a:ea typeface="Montserrat SemiBold"/>
                <a:cs typeface="Montserrat SemiBold"/>
                <a:sym typeface="Montserrat SemiBold"/>
              </a:defRPr>
            </a:lvl5pPr>
            <a:lvl6pPr lvl="5">
              <a:spcBef>
                <a:spcPts val="0"/>
              </a:spcBef>
              <a:spcAft>
                <a:spcPts val="0"/>
              </a:spcAft>
              <a:buSzPts val="3600"/>
              <a:buFont typeface="Montserrat SemiBold"/>
              <a:buNone/>
              <a:defRPr sz="3600">
                <a:latin typeface="Montserrat SemiBold"/>
                <a:ea typeface="Montserrat SemiBold"/>
                <a:cs typeface="Montserrat SemiBold"/>
                <a:sym typeface="Montserrat SemiBold"/>
              </a:defRPr>
            </a:lvl6pPr>
            <a:lvl7pPr lvl="6">
              <a:spcBef>
                <a:spcPts val="0"/>
              </a:spcBef>
              <a:spcAft>
                <a:spcPts val="0"/>
              </a:spcAft>
              <a:buSzPts val="3600"/>
              <a:buFont typeface="Montserrat SemiBold"/>
              <a:buNone/>
              <a:defRPr sz="3600">
                <a:latin typeface="Montserrat SemiBold"/>
                <a:ea typeface="Montserrat SemiBold"/>
                <a:cs typeface="Montserrat SemiBold"/>
                <a:sym typeface="Montserrat SemiBold"/>
              </a:defRPr>
            </a:lvl7pPr>
            <a:lvl8pPr lvl="7">
              <a:spcBef>
                <a:spcPts val="0"/>
              </a:spcBef>
              <a:spcAft>
                <a:spcPts val="0"/>
              </a:spcAft>
              <a:buSzPts val="3600"/>
              <a:buFont typeface="Montserrat SemiBold"/>
              <a:buNone/>
              <a:defRPr sz="3600">
                <a:latin typeface="Montserrat SemiBold"/>
                <a:ea typeface="Montserrat SemiBold"/>
                <a:cs typeface="Montserrat SemiBold"/>
                <a:sym typeface="Montserrat SemiBold"/>
              </a:defRPr>
            </a:lvl8pPr>
            <a:lvl9pPr lvl="8">
              <a:spcBef>
                <a:spcPts val="0"/>
              </a:spcBef>
              <a:spcAft>
                <a:spcPts val="0"/>
              </a:spcAft>
              <a:buSzPts val="3600"/>
              <a:buFont typeface="Montserrat SemiBold"/>
              <a:buNone/>
              <a:defRPr sz="3600">
                <a:latin typeface="Montserrat SemiBold"/>
                <a:ea typeface="Montserrat SemiBold"/>
                <a:cs typeface="Montserrat SemiBold"/>
                <a:sym typeface="Montserrat SemiBold"/>
              </a:defRPr>
            </a:lvl9pPr>
          </a:lstStyle>
          <a:p/>
        </p:txBody>
      </p:sp>
      <p:sp>
        <p:nvSpPr>
          <p:cNvPr id="70" name="Google Shape;70;p11"/>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a:lnSpc>
                <a:spcPct val="140000"/>
              </a:lnSpc>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71" name="Google Shape;71;p11"/>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2" name="Shape 72"/>
        <p:cNvGrpSpPr/>
        <p:nvPr/>
      </p:nvGrpSpPr>
      <p:grpSpPr>
        <a:xfrm>
          <a:off x="0" y="0"/>
          <a:ext cx="0" cy="0"/>
          <a:chOff x="0" y="0"/>
          <a:chExt cx="0" cy="0"/>
        </a:xfrm>
      </p:grpSpPr>
      <p:sp>
        <p:nvSpPr>
          <p:cNvPr id="73" name="Google Shape;73;p12"/>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800"/>
              <a:buNone/>
              <a:defRPr sz="8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4" name="Shape 74"/>
        <p:cNvGrpSpPr/>
        <p:nvPr/>
      </p:nvGrpSpPr>
      <p:grpSpPr>
        <a:xfrm>
          <a:off x="0" y="0"/>
          <a:ext cx="0" cy="0"/>
          <a:chOff x="0" y="0"/>
          <a:chExt cx="0" cy="0"/>
        </a:xfrm>
      </p:grpSpPr>
      <p:sp>
        <p:nvSpPr>
          <p:cNvPr id="75" name="Google Shape;75;p1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8" name="Google Shape;18;p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chemeClr val="lt1"/>
                </a:solidFill>
                <a:latin typeface="Montserrat Medium"/>
                <a:ea typeface="Montserrat Medium"/>
                <a:cs typeface="Montserrat Medium"/>
                <a:sym typeface="Montserrat Medium"/>
              </a:defRPr>
            </a:lvl1pPr>
            <a:lvl2pPr lvl="1" rtl="0">
              <a:buNone/>
              <a:defRPr sz="800">
                <a:solidFill>
                  <a:schemeClr val="lt1"/>
                </a:solidFill>
                <a:latin typeface="Montserrat Medium"/>
                <a:ea typeface="Montserrat Medium"/>
                <a:cs typeface="Montserrat Medium"/>
                <a:sym typeface="Montserrat Medium"/>
              </a:defRPr>
            </a:lvl2pPr>
            <a:lvl3pPr lvl="2" rtl="0">
              <a:buNone/>
              <a:defRPr sz="800">
                <a:solidFill>
                  <a:schemeClr val="lt1"/>
                </a:solidFill>
                <a:latin typeface="Montserrat Medium"/>
                <a:ea typeface="Montserrat Medium"/>
                <a:cs typeface="Montserrat Medium"/>
                <a:sym typeface="Montserrat Medium"/>
              </a:defRPr>
            </a:lvl3pPr>
            <a:lvl4pPr lvl="3" rtl="0">
              <a:buNone/>
              <a:defRPr sz="800">
                <a:solidFill>
                  <a:schemeClr val="lt1"/>
                </a:solidFill>
                <a:latin typeface="Montserrat Medium"/>
                <a:ea typeface="Montserrat Medium"/>
                <a:cs typeface="Montserrat Medium"/>
                <a:sym typeface="Montserrat Medium"/>
              </a:defRPr>
            </a:lvl4pPr>
            <a:lvl5pPr lvl="4" rtl="0">
              <a:buNone/>
              <a:defRPr sz="800">
                <a:solidFill>
                  <a:schemeClr val="lt1"/>
                </a:solidFill>
                <a:latin typeface="Montserrat Medium"/>
                <a:ea typeface="Montserrat Medium"/>
                <a:cs typeface="Montserrat Medium"/>
                <a:sym typeface="Montserrat Medium"/>
              </a:defRPr>
            </a:lvl5pPr>
            <a:lvl6pPr lvl="5" rtl="0">
              <a:buNone/>
              <a:defRPr sz="800">
                <a:solidFill>
                  <a:schemeClr val="lt1"/>
                </a:solidFill>
                <a:latin typeface="Montserrat Medium"/>
                <a:ea typeface="Montserrat Medium"/>
                <a:cs typeface="Montserrat Medium"/>
                <a:sym typeface="Montserrat Medium"/>
              </a:defRPr>
            </a:lvl6pPr>
            <a:lvl7pPr lvl="6" rtl="0">
              <a:buNone/>
              <a:defRPr sz="800">
                <a:solidFill>
                  <a:schemeClr val="lt1"/>
                </a:solidFill>
                <a:latin typeface="Montserrat Medium"/>
                <a:ea typeface="Montserrat Medium"/>
                <a:cs typeface="Montserrat Medium"/>
                <a:sym typeface="Montserrat Medium"/>
              </a:defRPr>
            </a:lvl7pPr>
            <a:lvl8pPr lvl="7" rtl="0">
              <a:buNone/>
              <a:defRPr sz="800">
                <a:solidFill>
                  <a:schemeClr val="lt1"/>
                </a:solidFill>
                <a:latin typeface="Montserrat Medium"/>
                <a:ea typeface="Montserrat Medium"/>
                <a:cs typeface="Montserrat Medium"/>
                <a:sym typeface="Montserrat Medium"/>
              </a:defRPr>
            </a:lvl8pPr>
            <a:lvl9pPr lvl="8" rtl="0">
              <a:buNone/>
              <a:defRPr sz="8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4"/>
          <p:cNvSpPr txBox="1"/>
          <p:nvPr>
            <p:ph idx="1" type="body"/>
          </p:nvPr>
        </p:nvSpPr>
        <p:spPr>
          <a:xfrm>
            <a:off x="458975" y="1438150"/>
            <a:ext cx="8226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3" name="Google Shape;23;p4"/>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p5"/>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7" name="Google Shape;27;p5"/>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8" name="Google Shape;28;p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Google Shape;32;p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5" name="Google Shape;35;p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body"/>
          </p:nvPr>
        </p:nvSpPr>
        <p:spPr>
          <a:xfrm>
            <a:off x="453200" y="1428925"/>
            <a:ext cx="8231700" cy="4053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37" name="Google Shape;37;p7"/>
          <p:cNvSpPr txBox="1"/>
          <p:nvPr>
            <p:ph idx="2"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8" name="Google Shape;38;p7"/>
          <p:cNvSpPr txBox="1"/>
          <p:nvPr>
            <p:ph idx="3"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nSpc>
                <a:spcPct val="115000"/>
              </a:lnSpc>
              <a:spcBef>
                <a:spcPts val="0"/>
              </a:spcBef>
              <a:spcAft>
                <a:spcPts val="0"/>
              </a:spcAft>
              <a:buSzPts val="1200"/>
              <a:buChar char="●"/>
              <a:defRPr sz="1200"/>
            </a:lvl1pPr>
            <a:lvl2pPr indent="-304800" lvl="1" marL="914400">
              <a:lnSpc>
                <a:spcPct val="115000"/>
              </a:lnSpc>
              <a:spcBef>
                <a:spcPts val="600"/>
              </a:spcBef>
              <a:spcAft>
                <a:spcPts val="0"/>
              </a:spcAft>
              <a:buSzPts val="1200"/>
              <a:buChar char="–"/>
              <a:defRPr sz="1200"/>
            </a:lvl2pPr>
            <a:lvl3pPr indent="-304800" lvl="2" marL="1371600">
              <a:lnSpc>
                <a:spcPct val="115000"/>
              </a:lnSpc>
              <a:spcBef>
                <a:spcPts val="600"/>
              </a:spcBef>
              <a:spcAft>
                <a:spcPts val="0"/>
              </a:spcAft>
              <a:buSzPts val="1200"/>
              <a:buChar char="–"/>
              <a:defRPr sz="1200"/>
            </a:lvl3pPr>
            <a:lvl4pPr indent="-304800" lvl="3" marL="1828800">
              <a:lnSpc>
                <a:spcPct val="115000"/>
              </a:lnSpc>
              <a:spcBef>
                <a:spcPts val="600"/>
              </a:spcBef>
              <a:spcAft>
                <a:spcPts val="0"/>
              </a:spcAft>
              <a:buSzPts val="1200"/>
              <a:buChar char="–"/>
              <a:defRPr sz="1200"/>
            </a:lvl4pPr>
            <a:lvl5pPr indent="-304800" lvl="4" marL="2286000">
              <a:lnSpc>
                <a:spcPct val="115000"/>
              </a:lnSpc>
              <a:spcBef>
                <a:spcPts val="600"/>
              </a:spcBef>
              <a:spcAft>
                <a:spcPts val="0"/>
              </a:spcAft>
              <a:buSzPts val="1200"/>
              <a:buChar char="–"/>
              <a:defRPr/>
            </a:lvl5pPr>
            <a:lvl6pPr indent="-304800" lvl="5" marL="2743200">
              <a:lnSpc>
                <a:spcPct val="115000"/>
              </a:lnSpc>
              <a:spcBef>
                <a:spcPts val="600"/>
              </a:spcBef>
              <a:spcAft>
                <a:spcPts val="0"/>
              </a:spcAft>
              <a:buSzPts val="1200"/>
              <a:buChar char="–"/>
              <a:defRPr/>
            </a:lvl6pPr>
            <a:lvl7pPr indent="-304800" lvl="6" marL="3200400">
              <a:lnSpc>
                <a:spcPct val="115000"/>
              </a:lnSpc>
              <a:spcBef>
                <a:spcPts val="600"/>
              </a:spcBef>
              <a:spcAft>
                <a:spcPts val="0"/>
              </a:spcAft>
              <a:buSzPts val="1200"/>
              <a:buChar char="–"/>
              <a:defRPr sz="1200"/>
            </a:lvl7pPr>
            <a:lvl8pPr indent="-304800" lvl="7" marL="3657600">
              <a:lnSpc>
                <a:spcPct val="115000"/>
              </a:lnSpc>
              <a:spcBef>
                <a:spcPts val="600"/>
              </a:spcBef>
              <a:spcAft>
                <a:spcPts val="0"/>
              </a:spcAft>
              <a:buSzPts val="1200"/>
              <a:buChar char="–"/>
              <a:defRPr sz="1200"/>
            </a:lvl8pPr>
            <a:lvl9pPr indent="-304800" lvl="8" marL="4114800">
              <a:lnSpc>
                <a:spcPct val="115000"/>
              </a:lnSpc>
              <a:spcBef>
                <a:spcPts val="600"/>
              </a:spcBef>
              <a:spcAft>
                <a:spcPts val="600"/>
              </a:spcAft>
              <a:buSzPts val="1200"/>
              <a:buChar char="–"/>
              <a:defRPr sz="1200"/>
            </a:lvl9pPr>
          </a:lstStyle>
          <a:p/>
        </p:txBody>
      </p:sp>
      <p:sp>
        <p:nvSpPr>
          <p:cNvPr id="39" name="Google Shape;39;p7"/>
          <p:cNvSpPr txBox="1"/>
          <p:nvPr>
            <p:ph idx="4"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0" name="Google Shape;40;p7"/>
          <p:cNvSpPr txBox="1"/>
          <p:nvPr>
            <p:ph idx="5"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
        <p:nvSpPr>
          <p:cNvPr id="41" name="Google Shape;41;p7"/>
          <p:cNvSpPr txBox="1"/>
          <p:nvPr>
            <p:ph idx="6"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2" name="Google Shape;42;p7"/>
          <p:cNvSpPr txBox="1"/>
          <p:nvPr>
            <p:ph idx="7"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3" name="Shape 43"/>
        <p:cNvGrpSpPr/>
        <p:nvPr/>
      </p:nvGrpSpPr>
      <p:grpSpPr>
        <a:xfrm>
          <a:off x="0" y="0"/>
          <a:ext cx="0" cy="0"/>
          <a:chOff x="0" y="0"/>
          <a:chExt cx="0" cy="0"/>
        </a:xfrm>
      </p:grpSpPr>
      <p:sp>
        <p:nvSpPr>
          <p:cNvPr id="44" name="Google Shape;44;p8"/>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45" name="Google Shape;45;p8"/>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6" name="Google Shape;46;p8"/>
          <p:cNvSpPr txBox="1"/>
          <p:nvPr>
            <p:ph idx="2" type="subTitle"/>
          </p:nvPr>
        </p:nvSpPr>
        <p:spPr>
          <a:xfrm>
            <a:off x="5555725" y="2671200"/>
            <a:ext cx="3129300" cy="3945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7" name="Google Shape;47;p8"/>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48" name="Google Shape;48;p8"/>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9" name="Google Shape;49;p8"/>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0" name="Google Shape;50;p8"/>
          <p:cNvSpPr txBox="1"/>
          <p:nvPr>
            <p:ph idx="6" type="subTitle"/>
          </p:nvPr>
        </p:nvSpPr>
        <p:spPr>
          <a:xfrm>
            <a:off x="5555725" y="3177725"/>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1" name="Google Shape;51;p8"/>
          <p:cNvSpPr txBox="1"/>
          <p:nvPr>
            <p:ph idx="7" type="subTitle"/>
          </p:nvPr>
        </p:nvSpPr>
        <p:spPr>
          <a:xfrm>
            <a:off x="5555725" y="368425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2" name="Google Shape;52;p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3" name="Shape 53"/>
        <p:cNvGrpSpPr/>
        <p:nvPr/>
      </p:nvGrpSpPr>
      <p:grpSpPr>
        <a:xfrm>
          <a:off x="0" y="0"/>
          <a:ext cx="0" cy="0"/>
          <a:chOff x="0" y="0"/>
          <a:chExt cx="0" cy="0"/>
        </a:xfrm>
      </p:grpSpPr>
      <p:sp>
        <p:nvSpPr>
          <p:cNvPr id="54" name="Google Shape;54;p9"/>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5" name="Google Shape;55;p9"/>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6" name="Google Shape;56;p9"/>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7" name="Google Shape;57;p9"/>
          <p:cNvSpPr txBox="1"/>
          <p:nvPr>
            <p:ph idx="3" type="subTitle"/>
          </p:nvPr>
        </p:nvSpPr>
        <p:spPr>
          <a:xfrm>
            <a:off x="4734000" y="1438150"/>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8" name="Google Shape;58;p9"/>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9" name="Google Shape;59;p9"/>
          <p:cNvSpPr txBox="1"/>
          <p:nvPr>
            <p:ph idx="5" type="subTitle"/>
          </p:nvPr>
        </p:nvSpPr>
        <p:spPr>
          <a:xfrm>
            <a:off x="458975" y="2952375"/>
            <a:ext cx="3128400" cy="453300"/>
          </a:xfrm>
          <a:prstGeom prst="rect">
            <a:avLst/>
          </a:prstGeom>
          <a:solidFill>
            <a:schemeClr val="accent2"/>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0" name="Google Shape;60;p9"/>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1" name="Google Shape;61;p9"/>
          <p:cNvSpPr txBox="1"/>
          <p:nvPr>
            <p:ph idx="7" type="subTitle"/>
          </p:nvPr>
        </p:nvSpPr>
        <p:spPr>
          <a:xfrm>
            <a:off x="4734000" y="2952375"/>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2" name="Google Shape;62;p9"/>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3" name="Google Shape;63;p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4" name="Shape 64"/>
        <p:cNvGrpSpPr/>
        <p:nvPr/>
      </p:nvGrpSpPr>
      <p:grpSpPr>
        <a:xfrm>
          <a:off x="0" y="0"/>
          <a:ext cx="0" cy="0"/>
          <a:chOff x="0" y="0"/>
          <a:chExt cx="0" cy="0"/>
        </a:xfrm>
      </p:grpSpPr>
      <p:sp>
        <p:nvSpPr>
          <p:cNvPr id="65" name="Google Shape;65;p10"/>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6" name="Google Shape;66;p10"/>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67" name="Google Shape;67;p1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Clr>
                <a:schemeClr val="dk1"/>
              </a:buClr>
              <a:buSzPts val="2200"/>
              <a:buFont typeface="Montserrat"/>
              <a:buNone/>
              <a:defRPr b="1" sz="2200">
                <a:solidFill>
                  <a:schemeClr val="dk1"/>
                </a:solidFill>
                <a:latin typeface="Montserrat"/>
                <a:ea typeface="Montserrat"/>
                <a:cs typeface="Montserrat"/>
                <a:sym typeface="Montserrat"/>
              </a:defRPr>
            </a:lvl1pPr>
            <a:lvl2pPr lvl="1">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2pPr>
            <a:lvl3pPr lvl="2">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3pPr>
            <a:lvl4pPr lvl="3">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4pPr>
            <a:lvl5pPr lvl="4">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5pPr>
            <a:lvl6pPr lvl="5">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6pPr>
            <a:lvl7pPr lvl="6">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7pPr>
            <a:lvl8pPr lvl="7">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8pPr>
            <a:lvl9pPr lvl="8">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a:lnSpc>
                <a:spcPct val="130000"/>
              </a:lnSpc>
              <a:spcBef>
                <a:spcPts val="10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indent="-317500" lvl="3" marL="1828800">
              <a:lnSpc>
                <a:spcPct val="130000"/>
              </a:lnSpc>
              <a:spcBef>
                <a:spcPts val="8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indent="-304800" lvl="4" marL="2286000">
              <a:lnSpc>
                <a:spcPct val="130000"/>
              </a:lnSpc>
              <a:spcBef>
                <a:spcPts val="8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5pPr>
            <a:lvl6pPr indent="-304800" lvl="5" marL="2743200">
              <a:lnSpc>
                <a:spcPct val="130000"/>
              </a:lnSpc>
              <a:spcBef>
                <a:spcPts val="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6pPr>
            <a:lvl7pPr indent="-292100" lvl="6" marL="3200400">
              <a:lnSpc>
                <a:spcPct val="130000"/>
              </a:lnSpc>
              <a:spcBef>
                <a:spcPts val="6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7pPr>
            <a:lvl8pPr indent="-292100" lvl="7" marL="3657600">
              <a:lnSpc>
                <a:spcPct val="130000"/>
              </a:lnSpc>
              <a:spcBef>
                <a:spcPts val="4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8pPr>
            <a:lvl9pPr indent="-279400" lvl="8" marL="4114800">
              <a:lnSpc>
                <a:spcPct val="130000"/>
              </a:lnSpc>
              <a:spcBef>
                <a:spcPts val="400"/>
              </a:spcBef>
              <a:spcAft>
                <a:spcPts val="200"/>
              </a:spcAft>
              <a:buClr>
                <a:schemeClr val="dk2"/>
              </a:buClr>
              <a:buSzPts val="800"/>
              <a:buFont typeface="Montserrat"/>
              <a:buChar char="–"/>
              <a:defRPr sz="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chemeClr val="dk1"/>
                </a:solidFill>
                <a:latin typeface="Montserrat Medium"/>
                <a:ea typeface="Montserrat Medium"/>
                <a:cs typeface="Montserrat Medium"/>
                <a:sym typeface="Montserrat Medium"/>
              </a:defRPr>
            </a:lvl1pPr>
            <a:lvl2pPr lvl="1" rtl="0">
              <a:buNone/>
              <a:defRPr sz="800">
                <a:solidFill>
                  <a:schemeClr val="dk1"/>
                </a:solidFill>
                <a:latin typeface="Montserrat Medium"/>
                <a:ea typeface="Montserrat Medium"/>
                <a:cs typeface="Montserrat Medium"/>
                <a:sym typeface="Montserrat Medium"/>
              </a:defRPr>
            </a:lvl2pPr>
            <a:lvl3pPr lvl="2" rtl="0">
              <a:buNone/>
              <a:defRPr sz="800">
                <a:solidFill>
                  <a:schemeClr val="dk1"/>
                </a:solidFill>
                <a:latin typeface="Montserrat Medium"/>
                <a:ea typeface="Montserrat Medium"/>
                <a:cs typeface="Montserrat Medium"/>
                <a:sym typeface="Montserrat Medium"/>
              </a:defRPr>
            </a:lvl3pPr>
            <a:lvl4pPr lvl="3" rtl="0">
              <a:buNone/>
              <a:defRPr sz="800">
                <a:solidFill>
                  <a:schemeClr val="dk1"/>
                </a:solidFill>
                <a:latin typeface="Montserrat Medium"/>
                <a:ea typeface="Montserrat Medium"/>
                <a:cs typeface="Montserrat Medium"/>
                <a:sym typeface="Montserrat Medium"/>
              </a:defRPr>
            </a:lvl4pPr>
            <a:lvl5pPr lvl="4" rtl="0">
              <a:buNone/>
              <a:defRPr sz="800">
                <a:solidFill>
                  <a:schemeClr val="dk1"/>
                </a:solidFill>
                <a:latin typeface="Montserrat Medium"/>
                <a:ea typeface="Montserrat Medium"/>
                <a:cs typeface="Montserrat Medium"/>
                <a:sym typeface="Montserrat Medium"/>
              </a:defRPr>
            </a:lvl5pPr>
            <a:lvl6pPr lvl="5" rtl="0">
              <a:buNone/>
              <a:defRPr sz="800">
                <a:solidFill>
                  <a:schemeClr val="dk1"/>
                </a:solidFill>
                <a:latin typeface="Montserrat Medium"/>
                <a:ea typeface="Montserrat Medium"/>
                <a:cs typeface="Montserrat Medium"/>
                <a:sym typeface="Montserrat Medium"/>
              </a:defRPr>
            </a:lvl6pPr>
            <a:lvl7pPr lvl="6" rtl="0">
              <a:buNone/>
              <a:defRPr sz="800">
                <a:solidFill>
                  <a:schemeClr val="dk1"/>
                </a:solidFill>
                <a:latin typeface="Montserrat Medium"/>
                <a:ea typeface="Montserrat Medium"/>
                <a:cs typeface="Montserrat Medium"/>
                <a:sym typeface="Montserrat Medium"/>
              </a:defRPr>
            </a:lvl7pPr>
            <a:lvl8pPr lvl="7" rtl="0">
              <a:buNone/>
              <a:defRPr sz="800">
                <a:solidFill>
                  <a:schemeClr val="dk1"/>
                </a:solidFill>
                <a:latin typeface="Montserrat Medium"/>
                <a:ea typeface="Montserrat Medium"/>
                <a:cs typeface="Montserrat Medium"/>
                <a:sym typeface="Montserrat Medium"/>
              </a:defRPr>
            </a:lvl8pPr>
            <a:lvl9pPr lvl="8" rtl="0">
              <a:buNone/>
              <a:defRPr sz="8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4"/>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1" name="Google Shape;81;p14"/>
          <p:cNvSpPr txBox="1"/>
          <p:nvPr/>
        </p:nvSpPr>
        <p:spPr>
          <a:xfrm>
            <a:off x="216725" y="175050"/>
            <a:ext cx="5068500" cy="808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800">
                <a:latin typeface="Montserrat"/>
                <a:ea typeface="Montserrat"/>
                <a:cs typeface="Montserrat"/>
                <a:sym typeface="Montserrat"/>
              </a:rPr>
              <a:t>History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rPr lang="en-GB" sz="1800">
                <a:latin typeface="Montserrat"/>
                <a:ea typeface="Montserrat"/>
                <a:cs typeface="Montserrat"/>
                <a:sym typeface="Montserrat"/>
              </a:rPr>
              <a:t>Enquiry: How “dark” were the Dark Ages?</a:t>
            </a:r>
            <a:endParaRPr/>
          </a:p>
        </p:txBody>
      </p:sp>
      <p:sp>
        <p:nvSpPr>
          <p:cNvPr id="82" name="Google Shape;82;p14"/>
          <p:cNvSpPr txBox="1"/>
          <p:nvPr/>
        </p:nvSpPr>
        <p:spPr>
          <a:xfrm>
            <a:off x="324000" y="1100500"/>
            <a:ext cx="4410000" cy="675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3000">
                <a:latin typeface="Montserrat SemiBold"/>
                <a:ea typeface="Montserrat SemiBold"/>
                <a:cs typeface="Montserrat SemiBold"/>
                <a:sym typeface="Montserrat SemiBold"/>
              </a:rPr>
              <a:t>Anglo-Saxon Society</a:t>
            </a:r>
            <a:endParaRPr sz="3000">
              <a:latin typeface="Montserrat SemiBold"/>
              <a:ea typeface="Montserrat SemiBold"/>
              <a:cs typeface="Montserrat SemiBold"/>
              <a:sym typeface="Montserrat SemiBold"/>
            </a:endParaRPr>
          </a:p>
        </p:txBody>
      </p:sp>
      <p:sp>
        <p:nvSpPr>
          <p:cNvPr id="83" name="Google Shape;83;p14"/>
          <p:cNvSpPr txBox="1"/>
          <p:nvPr/>
        </p:nvSpPr>
        <p:spPr>
          <a:xfrm>
            <a:off x="458975" y="4151475"/>
            <a:ext cx="1358700" cy="3918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lang="en-GB">
                <a:latin typeface="Montserrat SemiBold"/>
                <a:ea typeface="Montserrat SemiBold"/>
                <a:cs typeface="Montserrat SemiBold"/>
                <a:sym typeface="Montserrat SemiBold"/>
              </a:rPr>
              <a:t>Mr Cooper</a:t>
            </a:r>
            <a:endParaRPr>
              <a:latin typeface="Montserrat SemiBold"/>
              <a:ea typeface="Montserrat SemiBold"/>
              <a:cs typeface="Montserrat SemiBold"/>
              <a:sym typeface="Montserrat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ph type="title"/>
          </p:nvPr>
        </p:nvSpPr>
        <p:spPr>
          <a:xfrm>
            <a:off x="91700" y="111575"/>
            <a:ext cx="8886600" cy="37947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lang="en-GB" sz="2800"/>
              <a:t>A different way of life</a:t>
            </a:r>
            <a:endParaRPr b="0" sz="2000">
              <a:solidFill>
                <a:srgbClr val="303336"/>
              </a:solidFill>
            </a:endParaRPr>
          </a:p>
          <a:p>
            <a:pPr indent="0" lvl="0" marL="0" rtl="0" algn="l">
              <a:spcBef>
                <a:spcPts val="1000"/>
              </a:spcBef>
              <a:spcAft>
                <a:spcPts val="0"/>
              </a:spcAft>
              <a:buNone/>
            </a:pPr>
            <a:r>
              <a:rPr b="0" lang="en-GB">
                <a:solidFill>
                  <a:schemeClr val="dk2"/>
                </a:solidFill>
              </a:rPr>
              <a:t>Britain was a peaceful and </a:t>
            </a:r>
            <a:r>
              <a:rPr lang="en-GB">
                <a:solidFill>
                  <a:schemeClr val="dk2"/>
                </a:solidFill>
              </a:rPr>
              <a:t>civilised</a:t>
            </a:r>
            <a:r>
              <a:rPr b="0" lang="en-GB">
                <a:solidFill>
                  <a:schemeClr val="dk2"/>
                </a:solidFill>
              </a:rPr>
              <a:t> place when it was part of the Roman Empire. Many people lived a long time, ate well and lived in good quality buildings. This changed dramatically when the Romans left. The remaining British population tried to hold onto this way of life, but failed. It became even harder when barbarian tribes started to migrate from Northern Germany and Scandinavia. While we cannot know for sure what these tribes believed or how they behaved, there are some pieces of historical evidence that give us some big clues.</a:t>
            </a:r>
            <a:endParaRPr b="0">
              <a:solidFill>
                <a:schemeClr val="dk2"/>
              </a:solidFill>
            </a:endParaRPr>
          </a:p>
          <a:p>
            <a:pPr indent="0" lvl="0" marL="0" rtl="0" algn="l">
              <a:lnSpc>
                <a:spcPct val="140000"/>
              </a:lnSpc>
              <a:spcBef>
                <a:spcPts val="1000"/>
              </a:spcBef>
              <a:spcAft>
                <a:spcPts val="0"/>
              </a:spcAft>
              <a:buNone/>
            </a:pPr>
            <a:r>
              <a:t/>
            </a:r>
            <a:endParaRPr sz="2400"/>
          </a:p>
          <a:p>
            <a:pPr indent="0" lvl="0" marL="0" rtl="0" algn="l">
              <a:lnSpc>
                <a:spcPct val="140000"/>
              </a:lnSpc>
              <a:spcBef>
                <a:spcPts val="1000"/>
              </a:spcBef>
              <a:spcAft>
                <a:spcPts val="1000"/>
              </a:spcAft>
              <a:buNone/>
            </a:pPr>
            <a:r>
              <a:t/>
            </a:r>
            <a:endParaRPr b="0" sz="2000">
              <a:solidFill>
                <a:schemeClr val="dk2"/>
              </a:solidFill>
            </a:endParaRPr>
          </a:p>
        </p:txBody>
      </p:sp>
      <p:sp>
        <p:nvSpPr>
          <p:cNvPr id="89" name="Google Shape;89;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ph type="title"/>
          </p:nvPr>
        </p:nvSpPr>
        <p:spPr>
          <a:xfrm>
            <a:off x="92200" y="114775"/>
            <a:ext cx="8936100" cy="3794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500"/>
              <a:t>Beowulf</a:t>
            </a:r>
            <a:endParaRPr sz="2500"/>
          </a:p>
          <a:p>
            <a:pPr indent="0" lvl="0" marL="0" rtl="0" algn="l">
              <a:spcBef>
                <a:spcPts val="0"/>
              </a:spcBef>
              <a:spcAft>
                <a:spcPts val="0"/>
              </a:spcAft>
              <a:buNone/>
            </a:pPr>
            <a:r>
              <a:rPr b="0" lang="en-GB" sz="1900">
                <a:solidFill>
                  <a:schemeClr val="dk2"/>
                </a:solidFill>
              </a:rPr>
              <a:t>One historical source that historians have used to build a picture of Anglo-Saxon life is a poem called Beowulf. It is one of the oldest examples of writing in the English language. The poem was written in the sixth century, so about 200 years after the Romans left Britain. It is set in Denmark but describes a world that would have been very familiar to Anglo-Saxons in England. Historians think that the descriptions in Beowulf about what made a king successful are based on Anglo-Saxon kingship. Beowulf describes a world of violence and war. Above all, a king had to be a warrior and had to be able to win battles in order to keep the support of his followers. The most important place in a kingdom would have been a wooden hall, where feasts would have regularly taken place. </a:t>
            </a:r>
            <a:endParaRPr b="0" sz="1900">
              <a:solidFill>
                <a:schemeClr val="dk2"/>
              </a:solidFill>
            </a:endParaRPr>
          </a:p>
          <a:p>
            <a:pPr indent="0" lvl="0" marL="0" rtl="0" algn="l">
              <a:lnSpc>
                <a:spcPct val="140000"/>
              </a:lnSpc>
              <a:spcBef>
                <a:spcPts val="1000"/>
              </a:spcBef>
              <a:spcAft>
                <a:spcPts val="0"/>
              </a:spcAft>
              <a:buNone/>
            </a:pPr>
            <a:r>
              <a:t/>
            </a:r>
            <a:endParaRPr b="0" sz="1700">
              <a:solidFill>
                <a:srgbClr val="303336"/>
              </a:solidFill>
            </a:endParaRPr>
          </a:p>
          <a:p>
            <a:pPr indent="0" lvl="0" marL="0" rtl="0" algn="l">
              <a:lnSpc>
                <a:spcPct val="140000"/>
              </a:lnSpc>
              <a:spcBef>
                <a:spcPts val="1000"/>
              </a:spcBef>
              <a:spcAft>
                <a:spcPts val="0"/>
              </a:spcAft>
              <a:buNone/>
            </a:pPr>
            <a:r>
              <a:t/>
            </a:r>
            <a:endParaRPr sz="2100"/>
          </a:p>
          <a:p>
            <a:pPr indent="0" lvl="0" marL="0" rtl="0" algn="l">
              <a:lnSpc>
                <a:spcPct val="140000"/>
              </a:lnSpc>
              <a:spcBef>
                <a:spcPts val="1000"/>
              </a:spcBef>
              <a:spcAft>
                <a:spcPts val="1000"/>
              </a:spcAft>
              <a:buNone/>
            </a:pPr>
            <a:r>
              <a:t/>
            </a:r>
            <a:endParaRPr b="0" sz="1700">
              <a:solidFill>
                <a:schemeClr val="dk2"/>
              </a:solidFill>
            </a:endParaRPr>
          </a:p>
        </p:txBody>
      </p:sp>
      <p:sp>
        <p:nvSpPr>
          <p:cNvPr id="95" name="Google Shape;95;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type="title"/>
          </p:nvPr>
        </p:nvSpPr>
        <p:spPr>
          <a:xfrm>
            <a:off x="133875" y="103225"/>
            <a:ext cx="8835900" cy="3794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500"/>
              <a:t>Ine’s Laws</a:t>
            </a:r>
            <a:endParaRPr sz="2500"/>
          </a:p>
          <a:p>
            <a:pPr indent="0" lvl="0" marL="0" rtl="0" algn="l">
              <a:spcBef>
                <a:spcPts val="0"/>
              </a:spcBef>
              <a:spcAft>
                <a:spcPts val="0"/>
              </a:spcAft>
              <a:buNone/>
            </a:pPr>
            <a:r>
              <a:rPr b="0" lang="en-GB" sz="1900">
                <a:solidFill>
                  <a:schemeClr val="dk2"/>
                </a:solidFill>
              </a:rPr>
              <a:t>Another source used by historians to find out about Anglo-Saxon England is a set of</a:t>
            </a:r>
            <a:r>
              <a:rPr lang="en-GB" sz="1900">
                <a:solidFill>
                  <a:schemeClr val="dk2"/>
                </a:solidFill>
              </a:rPr>
              <a:t> </a:t>
            </a:r>
            <a:r>
              <a:rPr b="0" lang="en-GB" sz="1900">
                <a:solidFill>
                  <a:schemeClr val="dk2"/>
                </a:solidFill>
              </a:rPr>
              <a:t>rules known as Ine’s </a:t>
            </a:r>
            <a:r>
              <a:rPr lang="en-GB" sz="1900">
                <a:solidFill>
                  <a:schemeClr val="dk2"/>
                </a:solidFill>
              </a:rPr>
              <a:t>Laws</a:t>
            </a:r>
            <a:r>
              <a:rPr b="0" lang="en-GB" sz="1900">
                <a:solidFill>
                  <a:schemeClr val="dk2"/>
                </a:solidFill>
              </a:rPr>
              <a:t>. They were created at the end of the 7th century by a man called Ine who was the King of Wessex. The laws tells us that Ine believed he got his power from God. From the laws we also learn that Ine ruled his kingdom following the advice of a group of powerful men called </a:t>
            </a:r>
            <a:r>
              <a:rPr lang="en-GB" sz="1900">
                <a:solidFill>
                  <a:schemeClr val="dk2"/>
                </a:solidFill>
              </a:rPr>
              <a:t>the witan</a:t>
            </a:r>
            <a:r>
              <a:rPr b="0" lang="en-GB" sz="1900">
                <a:solidFill>
                  <a:schemeClr val="dk2"/>
                </a:solidFill>
              </a:rPr>
              <a:t>. Many laws show that his kingdom was a violent and unsafe place. People who fought in the king’s house or a </a:t>
            </a:r>
            <a:r>
              <a:rPr lang="en-GB" sz="1900">
                <a:solidFill>
                  <a:schemeClr val="dk2"/>
                </a:solidFill>
              </a:rPr>
              <a:t>monastery </a:t>
            </a:r>
            <a:r>
              <a:rPr b="0" lang="en-GB" sz="1900">
                <a:solidFill>
                  <a:schemeClr val="dk2"/>
                </a:solidFill>
              </a:rPr>
              <a:t>had to pay a fine. If someone decided to fight someone in revenge, rather than going to a judge to sort out a problem, then a fine also had to be paid. The fact that such rules existed suggest that fighting was a serious problem for King Ine! </a:t>
            </a:r>
            <a:endParaRPr b="0" sz="1900">
              <a:solidFill>
                <a:schemeClr val="dk2"/>
              </a:solidFill>
            </a:endParaRPr>
          </a:p>
          <a:p>
            <a:pPr indent="0" lvl="0" marL="0" rtl="0" algn="l">
              <a:spcBef>
                <a:spcPts val="0"/>
              </a:spcBef>
              <a:spcAft>
                <a:spcPts val="0"/>
              </a:spcAft>
              <a:buNone/>
            </a:pPr>
            <a:r>
              <a:t/>
            </a:r>
            <a:endParaRPr b="0" sz="1300">
              <a:solidFill>
                <a:srgbClr val="000000"/>
              </a:solidFill>
            </a:endParaRPr>
          </a:p>
          <a:p>
            <a:pPr indent="0" lvl="0" marL="0" rtl="0" algn="l">
              <a:lnSpc>
                <a:spcPct val="140000"/>
              </a:lnSpc>
              <a:spcBef>
                <a:spcPts val="1000"/>
              </a:spcBef>
              <a:spcAft>
                <a:spcPts val="0"/>
              </a:spcAft>
              <a:buNone/>
            </a:pPr>
            <a:r>
              <a:t/>
            </a:r>
            <a:endParaRPr b="0" sz="1900">
              <a:solidFill>
                <a:schemeClr val="dk2"/>
              </a:solidFill>
            </a:endParaRPr>
          </a:p>
          <a:p>
            <a:pPr indent="0" lvl="0" marL="0" rtl="0" algn="l">
              <a:lnSpc>
                <a:spcPct val="140000"/>
              </a:lnSpc>
              <a:spcBef>
                <a:spcPts val="1000"/>
              </a:spcBef>
              <a:spcAft>
                <a:spcPts val="0"/>
              </a:spcAft>
              <a:buNone/>
            </a:pPr>
            <a:r>
              <a:t/>
            </a:r>
            <a:endParaRPr b="0" sz="1700">
              <a:solidFill>
                <a:srgbClr val="303336"/>
              </a:solidFill>
            </a:endParaRPr>
          </a:p>
          <a:p>
            <a:pPr indent="0" lvl="0" marL="0" rtl="0" algn="l">
              <a:lnSpc>
                <a:spcPct val="140000"/>
              </a:lnSpc>
              <a:spcBef>
                <a:spcPts val="1000"/>
              </a:spcBef>
              <a:spcAft>
                <a:spcPts val="0"/>
              </a:spcAft>
              <a:buNone/>
            </a:pPr>
            <a:r>
              <a:t/>
            </a:r>
            <a:endParaRPr sz="2100"/>
          </a:p>
          <a:p>
            <a:pPr indent="0" lvl="0" marL="0" rtl="0" algn="l">
              <a:lnSpc>
                <a:spcPct val="140000"/>
              </a:lnSpc>
              <a:spcBef>
                <a:spcPts val="1000"/>
              </a:spcBef>
              <a:spcAft>
                <a:spcPts val="1000"/>
              </a:spcAft>
              <a:buNone/>
            </a:pPr>
            <a:r>
              <a:t/>
            </a:r>
            <a:endParaRPr b="0" sz="1700">
              <a:solidFill>
                <a:schemeClr val="dk2"/>
              </a:solidFill>
            </a:endParaRPr>
          </a:p>
        </p:txBody>
      </p:sp>
      <p:sp>
        <p:nvSpPr>
          <p:cNvPr id="101" name="Google Shape;101;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8"/>
          <p:cNvSpPr txBox="1"/>
          <p:nvPr>
            <p:ph type="title"/>
          </p:nvPr>
        </p:nvSpPr>
        <p:spPr>
          <a:xfrm>
            <a:off x="130275" y="133325"/>
            <a:ext cx="8898000" cy="37947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lang="en-GB" sz="2500"/>
              <a:t>Blood money</a:t>
            </a:r>
            <a:endParaRPr sz="2500"/>
          </a:p>
          <a:p>
            <a:pPr indent="0" lvl="0" marL="0" rtl="0" algn="l">
              <a:spcBef>
                <a:spcPts val="1000"/>
              </a:spcBef>
              <a:spcAft>
                <a:spcPts val="0"/>
              </a:spcAft>
              <a:buNone/>
            </a:pPr>
            <a:r>
              <a:rPr b="0" lang="en-GB" sz="1900">
                <a:solidFill>
                  <a:schemeClr val="dk2"/>
                </a:solidFill>
              </a:rPr>
              <a:t>Ine’s laws also give historians information about an Anglo-Saxon idea, known as “</a:t>
            </a:r>
            <a:r>
              <a:rPr lang="en-GB" sz="1900">
                <a:solidFill>
                  <a:schemeClr val="dk2"/>
                </a:solidFill>
              </a:rPr>
              <a:t>wergeld</a:t>
            </a:r>
            <a:r>
              <a:rPr b="0" lang="en-GB" sz="1900">
                <a:solidFill>
                  <a:schemeClr val="dk2"/>
                </a:solidFill>
              </a:rPr>
              <a:t>”. If a man stole something from people in another village then he needed to be punished. According to Ine’s law, he could either be killed or he could pay a fine instead. The amount of money he would pay in the fine was based on how much money he was worth.  How much he was worth was called his wergeld or “blood money”. The more important he was, the higher his wergeld. Another important law describes the responsibilities that a person owning land owed the king: if he refused to fight for the king, he could end up losing his land. This suggests that the king gave land to his followers, and in return for this land, the person had to fight. </a:t>
            </a:r>
            <a:endParaRPr b="0" sz="1900">
              <a:solidFill>
                <a:schemeClr val="dk2"/>
              </a:solidFill>
            </a:endParaRPr>
          </a:p>
          <a:p>
            <a:pPr indent="0" lvl="0" marL="0" rtl="0" algn="l">
              <a:lnSpc>
                <a:spcPct val="140000"/>
              </a:lnSpc>
              <a:spcBef>
                <a:spcPts val="1000"/>
              </a:spcBef>
              <a:spcAft>
                <a:spcPts val="0"/>
              </a:spcAft>
              <a:buNone/>
            </a:pPr>
            <a:r>
              <a:t/>
            </a:r>
            <a:endParaRPr sz="2500"/>
          </a:p>
          <a:p>
            <a:pPr indent="0" lvl="0" marL="0" rtl="0" algn="l">
              <a:lnSpc>
                <a:spcPct val="140000"/>
              </a:lnSpc>
              <a:spcBef>
                <a:spcPts val="1000"/>
              </a:spcBef>
              <a:spcAft>
                <a:spcPts val="0"/>
              </a:spcAft>
              <a:buNone/>
            </a:pPr>
            <a:r>
              <a:t/>
            </a:r>
            <a:endParaRPr b="0" sz="1700">
              <a:solidFill>
                <a:srgbClr val="303336"/>
              </a:solidFill>
            </a:endParaRPr>
          </a:p>
          <a:p>
            <a:pPr indent="0" lvl="0" marL="0" rtl="0" algn="l">
              <a:lnSpc>
                <a:spcPct val="140000"/>
              </a:lnSpc>
              <a:spcBef>
                <a:spcPts val="1000"/>
              </a:spcBef>
              <a:spcAft>
                <a:spcPts val="0"/>
              </a:spcAft>
              <a:buNone/>
            </a:pPr>
            <a:r>
              <a:t/>
            </a:r>
            <a:endParaRPr sz="2100"/>
          </a:p>
          <a:p>
            <a:pPr indent="0" lvl="0" marL="0" rtl="0" algn="l">
              <a:lnSpc>
                <a:spcPct val="140000"/>
              </a:lnSpc>
              <a:spcBef>
                <a:spcPts val="1000"/>
              </a:spcBef>
              <a:spcAft>
                <a:spcPts val="1000"/>
              </a:spcAft>
              <a:buNone/>
            </a:pPr>
            <a:r>
              <a:t/>
            </a:r>
            <a:endParaRPr b="0" sz="1700">
              <a:solidFill>
                <a:schemeClr val="dk2"/>
              </a:solidFill>
            </a:endParaRPr>
          </a:p>
        </p:txBody>
      </p:sp>
      <p:sp>
        <p:nvSpPr>
          <p:cNvPr id="107" name="Google Shape;10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9"/>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13" name="Google Shape;113;p19"/>
          <p:cNvSpPr txBox="1"/>
          <p:nvPr>
            <p:ph type="title"/>
          </p:nvPr>
        </p:nvSpPr>
        <p:spPr>
          <a:xfrm>
            <a:off x="142175" y="144925"/>
            <a:ext cx="88359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800"/>
              <a:t>Glossary</a:t>
            </a:r>
            <a:endParaRPr sz="2800"/>
          </a:p>
        </p:txBody>
      </p:sp>
      <p:sp>
        <p:nvSpPr>
          <p:cNvPr id="114" name="Google Shape;114;p19"/>
          <p:cNvSpPr txBox="1"/>
          <p:nvPr>
            <p:ph idx="1" type="body"/>
          </p:nvPr>
        </p:nvSpPr>
        <p:spPr>
          <a:xfrm>
            <a:off x="142175" y="770600"/>
            <a:ext cx="8431200" cy="3348600"/>
          </a:xfrm>
          <a:prstGeom prst="rect">
            <a:avLst/>
          </a:prstGeom>
        </p:spPr>
        <p:txBody>
          <a:bodyPr anchorCtr="0" anchor="t" bIns="0" lIns="0" spcFirstLastPara="1" rIns="0" wrap="square" tIns="0">
            <a:noAutofit/>
          </a:bodyPr>
          <a:lstStyle/>
          <a:p>
            <a:pPr indent="0" lvl="0" marL="0" rtl="0" algn="l">
              <a:lnSpc>
                <a:spcPct val="100000"/>
              </a:lnSpc>
              <a:spcBef>
                <a:spcPts val="1000"/>
              </a:spcBef>
              <a:spcAft>
                <a:spcPts val="0"/>
              </a:spcAft>
              <a:buNone/>
            </a:pPr>
            <a:r>
              <a:rPr lang="en-GB" sz="2400" u="sng"/>
              <a:t>To be civilised</a:t>
            </a:r>
            <a:r>
              <a:rPr lang="en-GB" sz="2400"/>
              <a:t>: To live in an advanced way.</a:t>
            </a:r>
            <a:endParaRPr sz="2400"/>
          </a:p>
          <a:p>
            <a:pPr indent="0" lvl="0" marL="0" rtl="0" algn="l">
              <a:lnSpc>
                <a:spcPct val="100000"/>
              </a:lnSpc>
              <a:spcBef>
                <a:spcPts val="1000"/>
              </a:spcBef>
              <a:spcAft>
                <a:spcPts val="0"/>
              </a:spcAft>
              <a:buNone/>
            </a:pPr>
            <a:r>
              <a:rPr lang="en-GB" sz="2400" u="sng"/>
              <a:t>A law</a:t>
            </a:r>
            <a:r>
              <a:rPr lang="en-GB" sz="2400"/>
              <a:t>: A rule passed by someone in charge to control someone else.</a:t>
            </a:r>
            <a:endParaRPr sz="2400"/>
          </a:p>
          <a:p>
            <a:pPr indent="0" lvl="0" marL="0" rtl="0" algn="l">
              <a:lnSpc>
                <a:spcPct val="100000"/>
              </a:lnSpc>
              <a:spcBef>
                <a:spcPts val="1000"/>
              </a:spcBef>
              <a:spcAft>
                <a:spcPts val="0"/>
              </a:spcAft>
              <a:buNone/>
            </a:pPr>
            <a:r>
              <a:rPr lang="en-GB" sz="2400" u="sng"/>
              <a:t>The witan</a:t>
            </a:r>
            <a:r>
              <a:rPr lang="en-GB" sz="2400"/>
              <a:t>: A group of important people who advised the king.</a:t>
            </a:r>
            <a:endParaRPr sz="2400"/>
          </a:p>
          <a:p>
            <a:pPr indent="0" lvl="0" marL="0" rtl="0" algn="l">
              <a:lnSpc>
                <a:spcPct val="100000"/>
              </a:lnSpc>
              <a:spcBef>
                <a:spcPts val="1000"/>
              </a:spcBef>
              <a:spcAft>
                <a:spcPts val="0"/>
              </a:spcAft>
              <a:buNone/>
            </a:pPr>
            <a:r>
              <a:rPr lang="en-GB" sz="2400" u="sng"/>
              <a:t>A monastery</a:t>
            </a:r>
            <a:r>
              <a:rPr lang="en-GB" sz="2400"/>
              <a:t>: A place where holy people lived and prayed.</a:t>
            </a:r>
            <a:endParaRPr sz="2400"/>
          </a:p>
          <a:p>
            <a:pPr indent="0" lvl="0" marL="0" rtl="0" algn="l">
              <a:lnSpc>
                <a:spcPct val="100000"/>
              </a:lnSpc>
              <a:spcBef>
                <a:spcPts val="1000"/>
              </a:spcBef>
              <a:spcAft>
                <a:spcPts val="0"/>
              </a:spcAft>
              <a:buNone/>
            </a:pPr>
            <a:r>
              <a:rPr lang="en-GB" sz="2400" u="sng"/>
              <a:t>Wergeld</a:t>
            </a:r>
            <a:r>
              <a:rPr lang="en-GB" sz="2400"/>
              <a:t>: The value of a person.</a:t>
            </a:r>
            <a:endParaRPr sz="2400"/>
          </a:p>
          <a:p>
            <a:pPr indent="0" lvl="0" marL="0" rtl="0" algn="l">
              <a:lnSpc>
                <a:spcPct val="100000"/>
              </a:lnSpc>
              <a:spcBef>
                <a:spcPts val="1000"/>
              </a:spcBef>
              <a:spcAft>
                <a:spcPts val="0"/>
              </a:spcAft>
              <a:buNone/>
            </a:pPr>
            <a:r>
              <a:t/>
            </a:r>
            <a:endParaRPr sz="2400"/>
          </a:p>
          <a:p>
            <a:pPr indent="0" lvl="0" marL="0" rtl="0" algn="l">
              <a:lnSpc>
                <a:spcPct val="140000"/>
              </a:lnSpc>
              <a:spcBef>
                <a:spcPts val="1000"/>
              </a:spcBef>
              <a:spcAft>
                <a:spcPts val="0"/>
              </a:spcAft>
              <a:buNone/>
            </a:pPr>
            <a:r>
              <a:t/>
            </a:r>
            <a:endParaRPr sz="2300" u="sng"/>
          </a:p>
          <a:p>
            <a:pPr indent="0" lvl="0" marL="0" rtl="0" algn="l">
              <a:lnSpc>
                <a:spcPct val="100000"/>
              </a:lnSpc>
              <a:spcBef>
                <a:spcPts val="1000"/>
              </a:spcBef>
              <a:spcAft>
                <a:spcPts val="0"/>
              </a:spcAft>
              <a:buNone/>
            </a:pPr>
            <a:r>
              <a:t/>
            </a:r>
            <a:endParaRPr sz="2400" u="sng"/>
          </a:p>
          <a:p>
            <a:pPr indent="0" lvl="0" marL="0" rtl="0" algn="just">
              <a:lnSpc>
                <a:spcPct val="107916"/>
              </a:lnSpc>
              <a:spcBef>
                <a:spcPts val="1000"/>
              </a:spcBef>
              <a:spcAft>
                <a:spcPts val="800"/>
              </a:spcAft>
              <a:buNone/>
            </a:pPr>
            <a:r>
              <a:t/>
            </a:r>
            <a:endParaRPr sz="2200" u="sng">
              <a:solidFill>
                <a:srgbClr val="303336"/>
              </a:solidFill>
            </a:endParaRPr>
          </a:p>
        </p:txBody>
      </p:sp>
      <p:sp>
        <p:nvSpPr>
          <p:cNvPr id="115" name="Google Shape;115;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0"/>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21" name="Google Shape;121;p20"/>
          <p:cNvSpPr txBox="1"/>
          <p:nvPr>
            <p:ph type="title"/>
          </p:nvPr>
        </p:nvSpPr>
        <p:spPr>
          <a:xfrm>
            <a:off x="108850" y="136575"/>
            <a:ext cx="87582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Comprehension Questions</a:t>
            </a:r>
            <a:endParaRPr sz="3500"/>
          </a:p>
        </p:txBody>
      </p:sp>
      <p:sp>
        <p:nvSpPr>
          <p:cNvPr id="122" name="Google Shape;122;p20"/>
          <p:cNvSpPr txBox="1"/>
          <p:nvPr>
            <p:ph idx="1" type="body"/>
          </p:nvPr>
        </p:nvSpPr>
        <p:spPr>
          <a:xfrm>
            <a:off x="118885" y="706250"/>
            <a:ext cx="8859300" cy="2579700"/>
          </a:xfrm>
          <a:prstGeom prst="rect">
            <a:avLst/>
          </a:prstGeom>
        </p:spPr>
        <p:txBody>
          <a:bodyPr anchorCtr="0" anchor="t" bIns="0" lIns="0" spcFirstLastPara="1" rIns="0" wrap="square" tIns="0">
            <a:noAutofit/>
          </a:bodyPr>
          <a:lstStyle/>
          <a:p>
            <a:pPr indent="-425450" lvl="0" marL="457200" rtl="0" algn="l">
              <a:lnSpc>
                <a:spcPct val="115000"/>
              </a:lnSpc>
              <a:spcBef>
                <a:spcPts val="0"/>
              </a:spcBef>
              <a:spcAft>
                <a:spcPts val="0"/>
              </a:spcAft>
              <a:buClr>
                <a:srgbClr val="434343"/>
              </a:buClr>
              <a:buSzPts val="3100"/>
              <a:buAutoNum type="arabicPeriod"/>
            </a:pPr>
            <a:r>
              <a:rPr lang="en-GB" sz="3100">
                <a:solidFill>
                  <a:srgbClr val="434343"/>
                </a:solidFill>
                <a:highlight>
                  <a:srgbClr val="FFFFFF"/>
                </a:highlight>
              </a:rPr>
              <a:t>What was the name of the poem written in England in the sixth century?</a:t>
            </a:r>
            <a:endParaRPr sz="3100">
              <a:solidFill>
                <a:srgbClr val="434343"/>
              </a:solidFill>
            </a:endParaRPr>
          </a:p>
          <a:p>
            <a:pPr indent="-425450" lvl="0" marL="457200" rtl="0" algn="l">
              <a:lnSpc>
                <a:spcPct val="115000"/>
              </a:lnSpc>
              <a:spcBef>
                <a:spcPts val="0"/>
              </a:spcBef>
              <a:spcAft>
                <a:spcPts val="0"/>
              </a:spcAft>
              <a:buClr>
                <a:srgbClr val="434343"/>
              </a:buClr>
              <a:buSzPts val="3100"/>
              <a:buAutoNum type="arabicPeriod"/>
            </a:pPr>
            <a:r>
              <a:rPr lang="en-GB" sz="3100">
                <a:solidFill>
                  <a:srgbClr val="434343"/>
                </a:solidFill>
              </a:rPr>
              <a:t>What did kings have to be good at, according to Beowulf?</a:t>
            </a:r>
            <a:endParaRPr sz="3100">
              <a:solidFill>
                <a:srgbClr val="434343"/>
              </a:solidFill>
            </a:endParaRPr>
          </a:p>
          <a:p>
            <a:pPr indent="-425450" lvl="0" marL="457200" rtl="0" algn="l">
              <a:lnSpc>
                <a:spcPct val="115000"/>
              </a:lnSpc>
              <a:spcBef>
                <a:spcPts val="0"/>
              </a:spcBef>
              <a:spcAft>
                <a:spcPts val="0"/>
              </a:spcAft>
              <a:buClr>
                <a:srgbClr val="434343"/>
              </a:buClr>
              <a:buSzPts val="3100"/>
              <a:buAutoNum type="arabicPeriod"/>
            </a:pPr>
            <a:r>
              <a:rPr lang="en-GB" sz="3100">
                <a:solidFill>
                  <a:srgbClr val="434343"/>
                </a:solidFill>
              </a:rPr>
              <a:t>What was the witan?</a:t>
            </a:r>
            <a:endParaRPr sz="3100">
              <a:solidFill>
                <a:srgbClr val="434343"/>
              </a:solidFill>
            </a:endParaRPr>
          </a:p>
          <a:p>
            <a:pPr indent="-425450" lvl="0" marL="457200" rtl="0" algn="l">
              <a:lnSpc>
                <a:spcPct val="115000"/>
              </a:lnSpc>
              <a:spcBef>
                <a:spcPts val="0"/>
              </a:spcBef>
              <a:spcAft>
                <a:spcPts val="0"/>
              </a:spcAft>
              <a:buClr>
                <a:srgbClr val="434343"/>
              </a:buClr>
              <a:buSzPts val="3100"/>
              <a:buAutoNum type="arabicPeriod"/>
            </a:pPr>
            <a:r>
              <a:rPr lang="en-GB" sz="3100">
                <a:solidFill>
                  <a:srgbClr val="434343"/>
                </a:solidFill>
              </a:rPr>
              <a:t>What was the wergeld?</a:t>
            </a:r>
            <a:endParaRPr sz="3100">
              <a:solidFill>
                <a:srgbClr val="434343"/>
              </a:solidFill>
            </a:endParaRPr>
          </a:p>
          <a:p>
            <a:pPr indent="-425450" lvl="0" marL="457200" rtl="0" algn="l">
              <a:lnSpc>
                <a:spcPct val="115000"/>
              </a:lnSpc>
              <a:spcBef>
                <a:spcPts val="0"/>
              </a:spcBef>
              <a:spcAft>
                <a:spcPts val="0"/>
              </a:spcAft>
              <a:buClr>
                <a:srgbClr val="434343"/>
              </a:buClr>
              <a:buSzPts val="3100"/>
              <a:buAutoNum type="arabicPeriod"/>
            </a:pPr>
            <a:r>
              <a:rPr lang="en-GB" sz="3100">
                <a:solidFill>
                  <a:srgbClr val="434343"/>
                </a:solidFill>
              </a:rPr>
              <a:t>Why did King Ine need laws?</a:t>
            </a:r>
            <a:endParaRPr sz="3100">
              <a:solidFill>
                <a:srgbClr val="303336"/>
              </a:solidFill>
            </a:endParaRPr>
          </a:p>
          <a:p>
            <a:pPr indent="0" lvl="0" marL="0" rtl="0" algn="l">
              <a:lnSpc>
                <a:spcPct val="140000"/>
              </a:lnSpc>
              <a:spcBef>
                <a:spcPts val="1000"/>
              </a:spcBef>
              <a:spcAft>
                <a:spcPts val="1000"/>
              </a:spcAft>
              <a:buNone/>
            </a:pPr>
            <a:r>
              <a:t/>
            </a:r>
            <a:endParaRPr sz="3100"/>
          </a:p>
        </p:txBody>
      </p:sp>
      <p:sp>
        <p:nvSpPr>
          <p:cNvPr id="123" name="Google Shape;123;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69BE4B"/>
      </a:accent1>
      <a:accent2>
        <a:srgbClr val="46C7E1"/>
      </a:accent2>
      <a:accent3>
        <a:srgbClr val="FA9B23"/>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