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6f21d678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e6f21d67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bf68f6d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8dbf68f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bf68f6dd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8dbf68f6d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idx="4294967295" type="ctrTitle"/>
          </p:nvPr>
        </p:nvSpPr>
        <p:spPr>
          <a:xfrm>
            <a:off x="433806" y="1237628"/>
            <a:ext cx="82764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To calculate multiplication facts using the distributive law</a:t>
            </a:r>
            <a:endParaRPr sz="2300">
              <a:solidFill>
                <a:srgbClr val="4B3241"/>
              </a:solidFill>
              <a:highlight>
                <a:srgbClr val="F8F8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30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7" name="Google Shape;137;p3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>
                <a:solidFill>
                  <a:srgbClr val="4B3241"/>
                </a:solidFill>
              </a:rPr>
              <a:t>Miss Thomas</a:t>
            </a:r>
            <a:endParaRPr sz="1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/>
          <p:nvPr/>
        </p:nvSpPr>
        <p:spPr>
          <a:xfrm>
            <a:off x="282094" y="157313"/>
            <a:ext cx="84126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distributive law to calculate the equations.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31"/>
          <p:cNvPicPr preferRelativeResize="0"/>
          <p:nvPr/>
        </p:nvPicPr>
        <p:blipFill rotWithShape="1">
          <a:blip r:embed="rId3">
            <a:alphaModFix/>
          </a:blip>
          <a:srcRect b="67985" l="-1200" r="1199" t="0"/>
          <a:stretch/>
        </p:blipFill>
        <p:spPr>
          <a:xfrm>
            <a:off x="186225" y="904425"/>
            <a:ext cx="4135931" cy="205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1"/>
          <p:cNvPicPr preferRelativeResize="0"/>
          <p:nvPr/>
        </p:nvPicPr>
        <p:blipFill rotWithShape="1">
          <a:blip r:embed="rId4">
            <a:alphaModFix/>
          </a:blip>
          <a:srcRect b="33329" l="0" r="0" t="30665"/>
          <a:stretch/>
        </p:blipFill>
        <p:spPr>
          <a:xfrm>
            <a:off x="4484944" y="904425"/>
            <a:ext cx="3759037" cy="210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1"/>
          <p:cNvPicPr preferRelativeResize="0"/>
          <p:nvPr/>
        </p:nvPicPr>
        <p:blipFill rotWithShape="1">
          <a:blip r:embed="rId5">
            <a:alphaModFix/>
          </a:blip>
          <a:srcRect b="0" l="0" r="0" t="66670"/>
          <a:stretch/>
        </p:blipFill>
        <p:spPr>
          <a:xfrm>
            <a:off x="241275" y="2904975"/>
            <a:ext cx="3972623" cy="205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/>
          <p:nvPr/>
        </p:nvSpPr>
        <p:spPr>
          <a:xfrm>
            <a:off x="289294" y="35025"/>
            <a:ext cx="84126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Answers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distribution law to calculate the equations.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2"/>
          <p:cNvPicPr preferRelativeResize="0"/>
          <p:nvPr/>
        </p:nvPicPr>
        <p:blipFill rotWithShape="1">
          <a:blip r:embed="rId3">
            <a:alphaModFix/>
          </a:blip>
          <a:srcRect b="67985" l="-1200" r="1199" t="0"/>
          <a:stretch/>
        </p:blipFill>
        <p:spPr>
          <a:xfrm>
            <a:off x="186225" y="904425"/>
            <a:ext cx="4135931" cy="205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2"/>
          <p:cNvPicPr preferRelativeResize="0"/>
          <p:nvPr/>
        </p:nvPicPr>
        <p:blipFill rotWithShape="1">
          <a:blip r:embed="rId4">
            <a:alphaModFix/>
          </a:blip>
          <a:srcRect b="33329" l="0" r="0" t="30665"/>
          <a:stretch/>
        </p:blipFill>
        <p:spPr>
          <a:xfrm>
            <a:off x="4484944" y="904425"/>
            <a:ext cx="3759037" cy="210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2"/>
          <p:cNvPicPr preferRelativeResize="0"/>
          <p:nvPr/>
        </p:nvPicPr>
        <p:blipFill rotWithShape="1">
          <a:blip r:embed="rId5">
            <a:alphaModFix/>
          </a:blip>
          <a:srcRect b="0" l="0" r="0" t="66670"/>
          <a:stretch/>
        </p:blipFill>
        <p:spPr>
          <a:xfrm>
            <a:off x="241275" y="2904975"/>
            <a:ext cx="3972623" cy="205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 txBox="1"/>
          <p:nvPr/>
        </p:nvSpPr>
        <p:spPr>
          <a:xfrm>
            <a:off x="2575350" y="870431"/>
            <a:ext cx="849000" cy="35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= 120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32"/>
          <p:cNvSpPr txBox="1"/>
          <p:nvPr/>
        </p:nvSpPr>
        <p:spPr>
          <a:xfrm>
            <a:off x="2517000" y="2855100"/>
            <a:ext cx="849000" cy="35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= 126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2"/>
          <p:cNvSpPr txBox="1"/>
          <p:nvPr/>
        </p:nvSpPr>
        <p:spPr>
          <a:xfrm>
            <a:off x="6676425" y="904425"/>
            <a:ext cx="849000" cy="35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=126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