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96A005E-8074-4992-A7DC-E91750B86F07}">
  <a:tblStyle styleId="{596A005E-8074-4992-A7DC-E91750B86F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4135be30d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4135be30d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4135be30d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4135be30d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349fb42c9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349fb42c9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5327040a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5327040a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Reading distance on a map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Downloadable Resource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Geography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Mr D May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8630950" y="4383675"/>
            <a:ext cx="513000" cy="759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458975" y="308225"/>
            <a:ext cx="8226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Complete these written tasks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>
            <p:ph idx="1" type="subTitle"/>
          </p:nvPr>
        </p:nvSpPr>
        <p:spPr>
          <a:xfrm>
            <a:off x="458975" y="904750"/>
            <a:ext cx="3128400" cy="4533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A. What does scale mean?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1" name="Google Shape;91;p15"/>
          <p:cNvSpPr txBox="1"/>
          <p:nvPr>
            <p:ph idx="2" type="body"/>
          </p:nvPr>
        </p:nvSpPr>
        <p:spPr>
          <a:xfrm>
            <a:off x="458975" y="15366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i="1" lang="en-GB"/>
              <a:t>Hint:</a:t>
            </a:r>
            <a:r>
              <a:rPr i="1" lang="en-GB"/>
              <a:t> Try to use an example to help your answer (e.g. OS Explorer maps are 1 : 25 000)</a:t>
            </a:r>
            <a:endParaRPr i="1"/>
          </a:p>
        </p:txBody>
      </p:sp>
      <p:sp>
        <p:nvSpPr>
          <p:cNvPr id="92" name="Google Shape;92;p15"/>
          <p:cNvSpPr txBox="1"/>
          <p:nvPr>
            <p:ph idx="3" type="subTitle"/>
          </p:nvPr>
        </p:nvSpPr>
        <p:spPr>
          <a:xfrm>
            <a:off x="5145300" y="904750"/>
            <a:ext cx="3128400" cy="10239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B. What is a common phrase used </a:t>
            </a:r>
            <a:r>
              <a:rPr lang="en-GB">
                <a:solidFill>
                  <a:schemeClr val="dk2"/>
                </a:solidFill>
              </a:rPr>
              <a:t>for straight</a:t>
            </a:r>
            <a:r>
              <a:rPr lang="en-GB">
                <a:solidFill>
                  <a:schemeClr val="dk2"/>
                </a:solidFill>
              </a:rPr>
              <a:t> line distances?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3" name="Google Shape;93;p15"/>
          <p:cNvSpPr txBox="1"/>
          <p:nvPr>
            <p:ph idx="4" type="body"/>
          </p:nvPr>
        </p:nvSpPr>
        <p:spPr>
          <a:xfrm>
            <a:off x="5145300" y="207862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i="1" lang="en-GB"/>
              <a:t>Hint: </a:t>
            </a:r>
            <a:r>
              <a:rPr i="1" lang="en-GB"/>
              <a:t>There are two, and both are to do with animals</a:t>
            </a:r>
            <a:endParaRPr i="1"/>
          </a:p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95" name="Google Shape;95;p15"/>
          <p:cNvSpPr txBox="1"/>
          <p:nvPr>
            <p:ph idx="3" type="subTitle"/>
          </p:nvPr>
        </p:nvSpPr>
        <p:spPr>
          <a:xfrm>
            <a:off x="502650" y="3000600"/>
            <a:ext cx="7814700" cy="6864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C. In your own words, explain how you could measure real life distances </a:t>
            </a:r>
            <a:r>
              <a:rPr lang="en-GB">
                <a:solidFill>
                  <a:schemeClr val="dk2"/>
                </a:solidFill>
              </a:rPr>
              <a:t>using</a:t>
            </a:r>
            <a:r>
              <a:rPr lang="en-GB">
                <a:solidFill>
                  <a:schemeClr val="dk2"/>
                </a:solidFill>
              </a:rPr>
              <a:t> a piece of string, a ruler and the scale line.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6" name="Google Shape;96;p15"/>
          <p:cNvSpPr txBox="1"/>
          <p:nvPr>
            <p:ph idx="4" type="body"/>
          </p:nvPr>
        </p:nvSpPr>
        <p:spPr>
          <a:xfrm>
            <a:off x="458975" y="3849025"/>
            <a:ext cx="78147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/>
              <a:t>Hint: </a:t>
            </a:r>
            <a:r>
              <a:rPr i="1" lang="en-GB"/>
              <a:t>It might be helpful to write this as step-by-step instructions</a:t>
            </a:r>
            <a:endParaRPr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458975" y="308225"/>
            <a:ext cx="8226000" cy="156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2 - Complete these conversions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</a:rPr>
              <a:t>Use the help box to guide your calculations. You may use a calculator.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02" name="Google Shape;102;p16"/>
          <p:cNvSpPr txBox="1"/>
          <p:nvPr>
            <p:ph idx="1" type="subTitle"/>
          </p:nvPr>
        </p:nvSpPr>
        <p:spPr>
          <a:xfrm>
            <a:off x="458975" y="1166925"/>
            <a:ext cx="4116000" cy="25656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</a:rPr>
              <a:t>On a 1 : 25 000 scale map what would the following measurements be in kms? 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</a:rPr>
              <a:t>A</a:t>
            </a:r>
            <a:r>
              <a:rPr lang="en-GB" sz="1500">
                <a:solidFill>
                  <a:schemeClr val="dk2"/>
                </a:solidFill>
              </a:rPr>
              <a:t>. 4 cm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</a:rPr>
              <a:t>B. 12 cm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</a:rPr>
              <a:t>C. 6.5 cm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</a:rPr>
              <a:t>D. 2.7 cm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</a:rPr>
              <a:t>E. 9.2 cm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04" name="Google Shape;104;p16"/>
          <p:cNvGraphicFramePr/>
          <p:nvPr/>
        </p:nvGraphicFramePr>
        <p:xfrm>
          <a:off x="4913125" y="1243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{596A005E-8074-4992-A7DC-E91750B86F07}</a:tableStyleId>
              </a:tblPr>
              <a:tblGrid>
                <a:gridCol w="1983575"/>
                <a:gridCol w="1983575"/>
              </a:tblGrid>
              <a:tr h="462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Step 1</a:t>
                      </a:r>
                      <a:endParaRPr b="1" sz="1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Multiply distance by scale</a:t>
                      </a:r>
                      <a:endParaRPr sz="1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</a:t>
                      </a:r>
                      <a:r>
                        <a:rPr lang="en-GB" sz="1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1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 __ = </a:t>
                      </a:r>
                      <a:endParaRPr sz="1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</a:t>
                      </a:r>
                      <a:r>
                        <a:rPr lang="en-GB" sz="1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cm</a:t>
                      </a:r>
                      <a:endParaRPr sz="1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62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Step 2</a:t>
                      </a:r>
                      <a:endParaRPr b="1" sz="1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Convert to metres</a:t>
                      </a:r>
                      <a:endParaRPr sz="1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_____ ÷ 100 = </a:t>
                      </a:r>
                      <a:endParaRPr sz="1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</a:t>
                      </a:r>
                      <a:r>
                        <a:rPr lang="en-GB" sz="1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 </a:t>
                      </a:r>
                      <a:endParaRPr sz="1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62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Step 3</a:t>
                      </a:r>
                      <a:endParaRPr b="1" sz="1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Convert to km</a:t>
                      </a:r>
                      <a:endParaRPr sz="1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 ÷ 1,000 = </a:t>
                      </a:r>
                      <a:endParaRPr sz="1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</a:t>
                      </a:r>
                      <a:r>
                        <a:rPr b="1" lang="en-GB" sz="1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km</a:t>
                      </a:r>
                      <a:r>
                        <a:rPr lang="en-GB" sz="1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621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</a:t>
                      </a:r>
                      <a:r>
                        <a:rPr b="1" lang="en-GB" sz="1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cm = ___km </a:t>
                      </a:r>
                      <a:endParaRPr b="1" sz="1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459000" y="2852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3 - Complete these tasks using the OS Map on the next slide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0" name="Google Shape;110;p17"/>
          <p:cNvSpPr txBox="1"/>
          <p:nvPr>
            <p:ph idx="1" type="subTitle"/>
          </p:nvPr>
        </p:nvSpPr>
        <p:spPr>
          <a:xfrm>
            <a:off x="687575" y="1111425"/>
            <a:ext cx="3600900" cy="16659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A. Roughly how far is it from the telephone box in 9000 (west of Watton) to the telephone box in 9300 (east of Watton)?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(in km)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1" name="Google Shape;111;p17"/>
          <p:cNvSpPr txBox="1"/>
          <p:nvPr>
            <p:ph idx="3" type="subTitle"/>
          </p:nvPr>
        </p:nvSpPr>
        <p:spPr>
          <a:xfrm>
            <a:off x="4734000" y="1111425"/>
            <a:ext cx="3600900" cy="16659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B. Roughly how far is it from the pub in 9400 to the pub in 9499?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(in km)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2" name="Google Shape;112;p17"/>
          <p:cNvSpPr txBox="1"/>
          <p:nvPr>
            <p:ph idx="4294967295" type="subTitle"/>
          </p:nvPr>
        </p:nvSpPr>
        <p:spPr>
          <a:xfrm>
            <a:off x="687575" y="3485775"/>
            <a:ext cx="36009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Option 3</a:t>
            </a:r>
            <a:endParaRPr/>
          </a:p>
        </p:txBody>
      </p:sp>
      <p:sp>
        <p:nvSpPr>
          <p:cNvPr id="113" name="Google Shape;113;p17"/>
          <p:cNvSpPr txBox="1"/>
          <p:nvPr>
            <p:ph idx="4294967295" type="subTitle"/>
          </p:nvPr>
        </p:nvSpPr>
        <p:spPr>
          <a:xfrm>
            <a:off x="4734000" y="3485775"/>
            <a:ext cx="31284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Option 4</a:t>
            </a:r>
            <a:endParaRPr/>
          </a:p>
        </p:txBody>
      </p:sp>
      <p:sp>
        <p:nvSpPr>
          <p:cNvPr id="114" name="Google Shape;114;p17"/>
          <p:cNvSpPr txBox="1"/>
          <p:nvPr>
            <p:ph idx="5" type="subTitle"/>
          </p:nvPr>
        </p:nvSpPr>
        <p:spPr>
          <a:xfrm>
            <a:off x="687575" y="3307275"/>
            <a:ext cx="3600900" cy="16659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C. In metres, roughly how long is Wayland Wood? Measuring from the northern point to the southern point?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5" name="Google Shape;115;p17"/>
          <p:cNvSpPr txBox="1"/>
          <p:nvPr>
            <p:ph idx="7" type="subTitle"/>
          </p:nvPr>
        </p:nvSpPr>
        <p:spPr>
          <a:xfrm>
            <a:off x="4734000" y="3307275"/>
            <a:ext cx="3600900" cy="16659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D. What is the six-figure grid reference for the nature reserve symbol in Wayland wood? (</a:t>
            </a:r>
            <a:r>
              <a:rPr lang="en-GB">
                <a:solidFill>
                  <a:schemeClr val="dk2"/>
                </a:solidFill>
              </a:rPr>
              <a:t>T</a:t>
            </a:r>
            <a:r>
              <a:rPr lang="en-GB">
                <a:solidFill>
                  <a:schemeClr val="dk2"/>
                </a:solidFill>
              </a:rPr>
              <a:t>he blue bird)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6" name="Google Shape;116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 b="10031" l="0" r="0" t="0"/>
          <a:stretch/>
        </p:blipFill>
        <p:spPr>
          <a:xfrm>
            <a:off x="240375" y="755150"/>
            <a:ext cx="7972675" cy="40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>
            <p:ph type="title"/>
          </p:nvPr>
        </p:nvSpPr>
        <p:spPr>
          <a:xfrm>
            <a:off x="382775" y="155825"/>
            <a:ext cx="8226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OS Map extract - 1 : 25 000 </a:t>
            </a:r>
            <a:r>
              <a:rPr lang="en-GB" sz="1800">
                <a:solidFill>
                  <a:schemeClr val="dk2"/>
                </a:solidFill>
              </a:rPr>
              <a:t>(1 grid square = 1 km)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