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2E46C8-5238-41A3-92C7-227D702868AA}">
  <a:tblStyle styleId="{592E46C8-5238-41A3-92C7-227D702868A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861ab8b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861ab8b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861ab8b9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861ab8b9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861ab8b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861ab8b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67c76081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67c76081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7c76081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67c76081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67c76081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67c76081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67c76081f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67c76081f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67c76081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67c76081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Plants and Photosynthesis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10- Plants as food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Biology - Key Stage 3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White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7"/>
          <p:cNvSpPr txBox="1"/>
          <p:nvPr>
            <p:ph type="title"/>
          </p:nvPr>
        </p:nvSpPr>
        <p:spPr>
          <a:xfrm>
            <a:off x="347825" y="285225"/>
            <a:ext cx="7857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Name the 4 uses of glucose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458975" y="1268025"/>
            <a:ext cx="6791100" cy="59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1.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2.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3.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4.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300">
              <a:solidFill>
                <a:schemeClr val="accent6"/>
              </a:solidFill>
            </a:endParaRPr>
          </a:p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8"/>
          <p:cNvSpPr txBox="1"/>
          <p:nvPr>
            <p:ph type="title"/>
          </p:nvPr>
        </p:nvSpPr>
        <p:spPr>
          <a:xfrm>
            <a:off x="347825" y="285225"/>
            <a:ext cx="7857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8"/>
          <p:cNvSpPr txBox="1"/>
          <p:nvPr/>
        </p:nvSpPr>
        <p:spPr>
          <a:xfrm>
            <a:off x="307650" y="819625"/>
            <a:ext cx="8204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What is the name for the organism at the start of the food chain?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What is transferred up the food chain?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Name 2 uses of glucose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Describe how you would test for starch - Include the chemical used and the relevant colour changes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458975" y="2852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Prediction</a:t>
            </a:r>
            <a:endParaRPr/>
          </a:p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459000" y="99187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Fill in your table with your prediction</a:t>
            </a:r>
            <a:endParaRPr/>
          </a:p>
        </p:txBody>
      </p:sp>
      <p:graphicFrame>
        <p:nvGraphicFramePr>
          <p:cNvPr id="150" name="Google Shape;150;p29"/>
          <p:cNvGraphicFramePr/>
          <p:nvPr/>
        </p:nvGraphicFramePr>
        <p:xfrm>
          <a:off x="1612288" y="1720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{592E46C8-5238-41A3-92C7-227D702868AA}</a:tableStyleId>
              </a:tblPr>
              <a:tblGrid>
                <a:gridCol w="2959725"/>
                <a:gridCol w="2959725"/>
              </a:tblGrid>
              <a:tr h="675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</a:t>
                      </a:r>
                      <a:endParaRPr b="1" sz="1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 change of iodine</a:t>
                      </a:r>
                      <a:endParaRPr b="1" sz="1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Potato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Carrots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Biscuit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Pasta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458975" y="2852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279713" y="812575"/>
            <a:ext cx="33951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1.Describe what the results tell about the content of our staple foods.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2.Support your description with results from the starch test using iodine.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3.Explain why we see this result.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7" name="Google Shape;157;p30"/>
          <p:cNvGraphicFramePr/>
          <p:nvPr/>
        </p:nvGraphicFramePr>
        <p:xfrm>
          <a:off x="3854125" y="37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{592E46C8-5238-41A3-92C7-227D702868AA}</a:tableStyleId>
              </a:tblPr>
              <a:tblGrid>
                <a:gridCol w="2415425"/>
                <a:gridCol w="2415425"/>
              </a:tblGrid>
              <a:tr h="688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</a:t>
                      </a:r>
                      <a:endParaRPr b="1" sz="1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 change of iodine</a:t>
                      </a:r>
                      <a:endParaRPr b="1" sz="1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Potato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Brown to black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Carrots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Stayed brown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Biscuit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Brown to black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Pasta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Brown to black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8" name="Google Shape;158;p30"/>
          <p:cNvSpPr txBox="1"/>
          <p:nvPr/>
        </p:nvSpPr>
        <p:spPr>
          <a:xfrm>
            <a:off x="4175000" y="2715025"/>
            <a:ext cx="45099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Keywords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iodine, glucose, photosynthesis, plants, starch, </a:t>
            </a:r>
            <a:endParaRPr b="1"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check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506238" y="1099725"/>
            <a:ext cx="8455500" cy="15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41300" lvl="0" marL="2286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Why are plants known as producers?</a:t>
            </a:r>
            <a:endParaRPr sz="20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41300" lvl="0" marL="2286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Name two other food sources sugars can be used to produce</a:t>
            </a:r>
            <a:endParaRPr sz="20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41300" lvl="0" marL="2286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Why are humans classed as omnivores?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Bee populations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459000" y="99187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graph shows the bee population between 1945 and 2005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800" y="1438150"/>
            <a:ext cx="6352139" cy="292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458979" y="1438150"/>
            <a:ext cx="24075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Describe the pattern shown in the graph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6760850" y="4175950"/>
            <a:ext cx="1835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229519" y="222525"/>
            <a:ext cx="83490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</a:rPr>
              <a:t>Task: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chemeClr val="dk2"/>
                </a:solidFill>
              </a:rPr>
              <a:t>Describe the role of plants in providing these conditions -</a:t>
            </a:r>
            <a:r>
              <a:rPr b="0" lang="en-GB" sz="1700">
                <a:solidFill>
                  <a:schemeClr val="dk2"/>
                </a:solidFill>
              </a:rPr>
              <a:t>Use the photosynthesis equation to help you</a:t>
            </a:r>
            <a:endParaRPr sz="100"/>
          </a:p>
        </p:txBody>
      </p:sp>
      <p:graphicFrame>
        <p:nvGraphicFramePr>
          <p:cNvPr id="179" name="Google Shape;179;p33"/>
          <p:cNvGraphicFramePr/>
          <p:nvPr/>
        </p:nvGraphicFramePr>
        <p:xfrm>
          <a:off x="559525" y="17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{592E46C8-5238-41A3-92C7-227D702868AA}</a:tableStyleId>
              </a:tblPr>
              <a:tblGrid>
                <a:gridCol w="3031800"/>
                <a:gridCol w="53171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 for animal life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plants contribute to this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 levels of carbon dioxide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 needed for respiration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Availability of food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