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2F2128"/>
                </a:solidFill>
              </a:rPr>
              <a:t>Subtract two algebraic fractions with an integer denominator</a:t>
            </a:r>
            <a:endParaRPr>
              <a:solidFill>
                <a:srgbClr val="2F2128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2F2128"/>
                </a:solidFill>
              </a:rPr>
              <a:t>Maths</a:t>
            </a:r>
            <a:endParaRPr>
              <a:solidFill>
                <a:srgbClr val="2F2128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2F2128"/>
                </a:solidFill>
              </a:rPr>
              <a:t>Miss Davies</a:t>
            </a:r>
            <a:endParaRPr>
              <a:solidFill>
                <a:srgbClr val="2F2128"/>
              </a:solidFill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8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2B2B2B"/>
                </a:solidFill>
              </a:rPr>
              <a:t>Subtract algebraic fractions</a:t>
            </a:r>
            <a:endParaRPr>
              <a:solidFill>
                <a:srgbClr val="2B2B2B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4" y="924805"/>
            <a:ext cx="3893569" cy="386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42428" l="-3129" r="0" t="-63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2B2B2B"/>
                </a:solidFill>
              </a:rPr>
              <a:t>‹#›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830450" y="924806"/>
            <a:ext cx="3816116" cy="318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93" r="0" t="-7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2B2B2B"/>
                </a:solidFill>
              </a:rPr>
              <a:t>Subtract algebraic fractions</a:t>
            </a:r>
            <a:endParaRPr>
              <a:solidFill>
                <a:srgbClr val="2B2B2B"/>
              </a:solidFill>
            </a:endParaRPr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8974" y="924805"/>
            <a:ext cx="3893569" cy="386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8484" l="-3129" r="0" t="-62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2B2B2B"/>
                </a:solidFill>
              </a:rPr>
              <a:t>‹#›</a:t>
            </a:fld>
            <a:endParaRPr>
              <a:solidFill>
                <a:srgbClr val="2B2B2B"/>
              </a:solidFill>
            </a:endParaRPr>
          </a:p>
        </p:txBody>
      </p:sp>
      <p:sp>
        <p:nvSpPr>
          <p:cNvPr id="49" name="Google Shape;49;p8"/>
          <p:cNvSpPr txBox="1"/>
          <p:nvPr/>
        </p:nvSpPr>
        <p:spPr>
          <a:xfrm>
            <a:off x="4830450" y="924806"/>
            <a:ext cx="3816116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4. Points A and B are labelled on a number line.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Work out the difference between point A and B.</a:t>
            </a:r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5298508" y="2336468"/>
            <a:ext cx="2880000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8"/>
          <p:cNvSpPr txBox="1"/>
          <p:nvPr/>
        </p:nvSpPr>
        <p:spPr>
          <a:xfrm>
            <a:off x="5167553" y="2403547"/>
            <a:ext cx="5982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7994626" y="2391924"/>
            <a:ext cx="5982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5262490" y="2278709"/>
            <a:ext cx="136635" cy="115518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/>
          <p:nvPr/>
        </p:nvSpPr>
        <p:spPr>
          <a:xfrm>
            <a:off x="8077891" y="2273697"/>
            <a:ext cx="136635" cy="115518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4929094" y="1709556"/>
            <a:ext cx="803425" cy="55983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7670997" y="1666130"/>
            <a:ext cx="1015021" cy="55983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" name="Google Shape;62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" name="Google Shape;63;p9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8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2B2B2B"/>
                </a:solidFill>
              </a:rPr>
              <a:t>Subtract algebraic fractions</a:t>
            </a:r>
            <a:endParaRPr/>
          </a:p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458974" y="924805"/>
            <a:ext cx="3893569" cy="386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63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0" name="Google Shape;70;p10"/>
          <p:cNvSpPr txBox="1"/>
          <p:nvPr/>
        </p:nvSpPr>
        <p:spPr>
          <a:xfrm>
            <a:off x="4830450" y="924806"/>
            <a:ext cx="3816116" cy="318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93" r="0" t="-7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7742140" y="3553355"/>
            <a:ext cx="942886" cy="56105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" name="Google Shape;72;p10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8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2B2B2B"/>
                </a:solidFill>
              </a:rPr>
              <a:t>Subtract algebraic fractions</a:t>
            </a:r>
            <a:endParaRPr/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458974" y="924805"/>
            <a:ext cx="3893569" cy="386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63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6420055" y="3188298"/>
            <a:ext cx="976549" cy="55983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0" name="Google Shape;80;p11"/>
          <p:cNvSpPr txBox="1"/>
          <p:nvPr/>
        </p:nvSpPr>
        <p:spPr>
          <a:xfrm>
            <a:off x="4830450" y="924806"/>
            <a:ext cx="3816116" cy="25201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4. Points A and B are labelled on a number line.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Work out the difference between point A and B.</a:t>
            </a:r>
            <a:endParaRPr/>
          </a:p>
        </p:txBody>
      </p:sp>
      <p:cxnSp>
        <p:nvCxnSpPr>
          <p:cNvPr id="81" name="Google Shape;81;p11"/>
          <p:cNvCxnSpPr/>
          <p:nvPr/>
        </p:nvCxnSpPr>
        <p:spPr>
          <a:xfrm>
            <a:off x="5298508" y="2336468"/>
            <a:ext cx="2880000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p11"/>
          <p:cNvSpPr txBox="1"/>
          <p:nvPr/>
        </p:nvSpPr>
        <p:spPr>
          <a:xfrm>
            <a:off x="5167553" y="2403547"/>
            <a:ext cx="5982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1"/>
          <p:cNvSpPr txBox="1"/>
          <p:nvPr/>
        </p:nvSpPr>
        <p:spPr>
          <a:xfrm>
            <a:off x="7994626" y="2391924"/>
            <a:ext cx="59824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2B2B2B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0" i="0" sz="1400" u="none" cap="none" strike="noStrike">
              <a:solidFill>
                <a:srgbClr val="2B2B2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5262490" y="2278709"/>
            <a:ext cx="136635" cy="115518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8077891" y="2273697"/>
            <a:ext cx="136635" cy="115518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B2B2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4929094" y="1709556"/>
            <a:ext cx="803425" cy="55983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7" name="Google Shape;87;p11"/>
          <p:cNvSpPr/>
          <p:nvPr/>
        </p:nvSpPr>
        <p:spPr>
          <a:xfrm>
            <a:off x="7670997" y="1666130"/>
            <a:ext cx="1015021" cy="55983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8" name="Google Shape;88;p11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8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