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Quicksa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4D7452-8E09-472A-B7BF-06CD528AF4C3}">
  <a:tblStyle styleId="{654D7452-8E09-472A-B7BF-06CD528AF4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Quicksand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23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f16cad54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af16cad5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102b737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0102b737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0102b737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0102b737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6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11: Battle Boats Test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6: Dictionaries and Datafiles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7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Copy and complete the testing table on the next slide to ensure that your program works correctly.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Remember to include tests that use </a:t>
            </a:r>
            <a:r>
              <a:rPr b="1" lang="en-GB" sz="2800"/>
              <a:t>erroneous, boundary</a:t>
            </a:r>
            <a:r>
              <a:rPr lang="en-GB" sz="2800"/>
              <a:t> and </a:t>
            </a:r>
            <a:r>
              <a:rPr b="1" lang="en-GB" sz="2800"/>
              <a:t>normal </a:t>
            </a:r>
            <a:r>
              <a:rPr lang="en-GB" sz="2800"/>
              <a:t>data.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table</a:t>
            </a:r>
            <a:endParaRPr/>
          </a:p>
        </p:txBody>
      </p:sp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8" name="Google Shape;168;p29"/>
          <p:cNvGraphicFramePr/>
          <p:nvPr/>
        </p:nvGraphicFramePr>
        <p:xfrm>
          <a:off x="917950" y="2410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{654D7452-8E09-472A-B7BF-06CD528AF4C3}</a:tableStyleId>
              </a:tblPr>
              <a:tblGrid>
                <a:gridCol w="1892775"/>
                <a:gridCol w="2811200"/>
                <a:gridCol w="2195200"/>
                <a:gridCol w="3188250"/>
                <a:gridCol w="2700425"/>
                <a:gridCol w="3432175"/>
              </a:tblGrid>
              <a:tr h="117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 (if required)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Expected output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Actual output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the test was unsuccessful. How was it fixed?</a:t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