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</p:sldIdLst>
  <p:sldSz cy="7714800" cx="137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30">
          <p15:clr>
            <a:srgbClr val="A4A3A4"/>
          </p15:clr>
        </p15:guide>
        <p15:guide id="2" pos="43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0" orient="horz"/>
        <p:guide pos="434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3ba0d4f2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c3ba0d4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bda5fd8b3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8bda5fd8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bda5fd8b3_0_73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bda5fd8b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0017" y="1116797"/>
            <a:ext cx="12848100" cy="30786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70004" y="4250940"/>
            <a:ext cx="12848100" cy="118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70004" y="1659091"/>
            <a:ext cx="12848100" cy="29451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70004" y="4728062"/>
            <a:ext cx="12848100" cy="19512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94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13117336" y="6688410"/>
            <a:ext cx="6708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0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1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70004" y="3226087"/>
            <a:ext cx="12848100" cy="12627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4" type="subTitle"/>
          </p:nvPr>
        </p:nvSpPr>
        <p:spPr>
          <a:xfrm>
            <a:off x="692077" y="4006566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5" type="subTitle"/>
          </p:nvPr>
        </p:nvSpPr>
        <p:spPr>
          <a:xfrm>
            <a:off x="692077" y="4428304"/>
            <a:ext cx="4717200" cy="6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70004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286650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70004" y="833351"/>
            <a:ext cx="4234200" cy="11334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70004" y="2084278"/>
            <a:ext cx="4234200" cy="47688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39235" y="675186"/>
            <a:ext cx="9601800" cy="61359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94000" y="-187"/>
            <a:ext cx="6894000" cy="77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00341" y="1849655"/>
            <a:ext cx="6099600" cy="22233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00341" y="4204367"/>
            <a:ext cx="6099600" cy="18525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448144" y="1086049"/>
            <a:ext cx="5785800" cy="55422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70004" y="6345492"/>
            <a:ext cx="9045300" cy="9075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indent="-36195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indent="-36195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indent="-36195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indent="-36195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indent="-36195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indent="-36195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indent="-36195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indent="-36195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92077" y="2157099"/>
            <a:ext cx="1240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idx="4294967295" type="ctrTitle"/>
          </p:nvPr>
        </p:nvSpPr>
        <p:spPr>
          <a:xfrm>
            <a:off x="519045" y="1617806"/>
            <a:ext cx="125037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count from 1 to 19 and match pictorial and abstract representations of these numbers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0" name="Google Shape;120;p27"/>
          <p:cNvSpPr txBox="1"/>
          <p:nvPr>
            <p:ph idx="4294967295" type="subTitle"/>
          </p:nvPr>
        </p:nvSpPr>
        <p:spPr>
          <a:xfrm>
            <a:off x="519058" y="500624"/>
            <a:ext cx="93027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519058" y="6254308"/>
            <a:ext cx="4467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700">
                <a:solidFill>
                  <a:srgbClr val="4B3241"/>
                </a:solidFill>
              </a:rPr>
              <a:t>Miss Charlton</a:t>
            </a:r>
            <a:endParaRPr sz="27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154365" y="3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129875" y="25175"/>
            <a:ext cx="6047375" cy="740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/>
          <p:nvPr/>
        </p:nvSpPr>
        <p:spPr>
          <a:xfrm>
            <a:off x="1250386" y="-1865676"/>
            <a:ext cx="878653" cy="129982"/>
          </a:xfrm>
          <a:custGeom>
            <a:rect b="b" l="l" r="r" t="t"/>
            <a:pathLst>
              <a:path extrusionOk="0" h="4622" w="31078">
                <a:moveTo>
                  <a:pt x="31078" y="2988"/>
                </a:moveTo>
                <a:cubicBezTo>
                  <a:pt x="27470" y="2988"/>
                  <a:pt x="23820" y="5060"/>
                  <a:pt x="20320" y="4184"/>
                </a:cubicBezTo>
                <a:cubicBezTo>
                  <a:pt x="17875" y="3572"/>
                  <a:pt x="15668" y="1793"/>
                  <a:pt x="13148" y="1793"/>
                </a:cubicBezTo>
                <a:cubicBezTo>
                  <a:pt x="8725" y="1793"/>
                  <a:pt x="3128" y="3128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Google Shape;129;p28"/>
          <p:cNvSpPr txBox="1"/>
          <p:nvPr/>
        </p:nvSpPr>
        <p:spPr>
          <a:xfrm>
            <a:off x="7350279" y="3150715"/>
            <a:ext cx="5745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667775" y="6937725"/>
            <a:ext cx="7398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67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/>
          <p:nvPr/>
        </p:nvSpPr>
        <p:spPr>
          <a:xfrm>
            <a:off x="-10" y="-25072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995284" y="-383464"/>
            <a:ext cx="6540875" cy="80102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/>
          <p:nvPr/>
        </p:nvSpPr>
        <p:spPr>
          <a:xfrm>
            <a:off x="1250386" y="-1865676"/>
            <a:ext cx="878653" cy="129982"/>
          </a:xfrm>
          <a:custGeom>
            <a:rect b="b" l="l" r="r" t="t"/>
            <a:pathLst>
              <a:path extrusionOk="0" h="4622" w="31078">
                <a:moveTo>
                  <a:pt x="31078" y="2988"/>
                </a:moveTo>
                <a:cubicBezTo>
                  <a:pt x="27470" y="2988"/>
                  <a:pt x="23820" y="5060"/>
                  <a:pt x="20320" y="4184"/>
                </a:cubicBezTo>
                <a:cubicBezTo>
                  <a:pt x="17875" y="3572"/>
                  <a:pt x="15668" y="1793"/>
                  <a:pt x="13148" y="1793"/>
                </a:cubicBezTo>
                <a:cubicBezTo>
                  <a:pt x="8725" y="1793"/>
                  <a:pt x="3128" y="3128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Google Shape;138;p29"/>
          <p:cNvSpPr/>
          <p:nvPr/>
        </p:nvSpPr>
        <p:spPr>
          <a:xfrm>
            <a:off x="7297341" y="548254"/>
            <a:ext cx="3092305" cy="2585414"/>
          </a:xfrm>
          <a:custGeom>
            <a:rect b="b" l="l" r="r" t="t"/>
            <a:pathLst>
              <a:path extrusionOk="0" h="91934" w="109375">
                <a:moveTo>
                  <a:pt x="37731" y="4272"/>
                </a:moveTo>
                <a:cubicBezTo>
                  <a:pt x="33237" y="4272"/>
                  <a:pt x="28846" y="2707"/>
                  <a:pt x="24583" y="1284"/>
                </a:cubicBezTo>
                <a:cubicBezTo>
                  <a:pt x="21507" y="257"/>
                  <a:pt x="18097" y="4102"/>
                  <a:pt x="15020" y="3077"/>
                </a:cubicBezTo>
                <a:cubicBezTo>
                  <a:pt x="11535" y="1917"/>
                  <a:pt x="7319" y="-1350"/>
                  <a:pt x="4263" y="687"/>
                </a:cubicBezTo>
                <a:cubicBezTo>
                  <a:pt x="-4878" y="6780"/>
                  <a:pt x="3181" y="23135"/>
                  <a:pt x="6653" y="33557"/>
                </a:cubicBezTo>
                <a:cubicBezTo>
                  <a:pt x="8914" y="40343"/>
                  <a:pt x="-392" y="47690"/>
                  <a:pt x="1872" y="54475"/>
                </a:cubicBezTo>
                <a:cubicBezTo>
                  <a:pt x="3360" y="58935"/>
                  <a:pt x="9100" y="61268"/>
                  <a:pt x="10239" y="65830"/>
                </a:cubicBezTo>
                <a:cubicBezTo>
                  <a:pt x="11048" y="69070"/>
                  <a:pt x="10867" y="73031"/>
                  <a:pt x="13228" y="75392"/>
                </a:cubicBezTo>
                <a:cubicBezTo>
                  <a:pt x="21208" y="83372"/>
                  <a:pt x="33955" y="84606"/>
                  <a:pt x="44903" y="87345"/>
                </a:cubicBezTo>
                <a:cubicBezTo>
                  <a:pt x="49734" y="88554"/>
                  <a:pt x="54522" y="93105"/>
                  <a:pt x="59246" y="91529"/>
                </a:cubicBezTo>
                <a:cubicBezTo>
                  <a:pt x="62234" y="90532"/>
                  <a:pt x="63628" y="86748"/>
                  <a:pt x="64625" y="83760"/>
                </a:cubicBezTo>
                <a:cubicBezTo>
                  <a:pt x="65432" y="81340"/>
                  <a:pt x="68600" y="80204"/>
                  <a:pt x="69406" y="77783"/>
                </a:cubicBezTo>
                <a:cubicBezTo>
                  <a:pt x="72422" y="68724"/>
                  <a:pt x="75467" y="59432"/>
                  <a:pt x="80762" y="51487"/>
                </a:cubicBezTo>
                <a:cubicBezTo>
                  <a:pt x="83810" y="46914"/>
                  <a:pt x="86903" y="41270"/>
                  <a:pt x="92117" y="39534"/>
                </a:cubicBezTo>
                <a:cubicBezTo>
                  <a:pt x="96158" y="38189"/>
                  <a:pt x="100628" y="38490"/>
                  <a:pt x="104668" y="37143"/>
                </a:cubicBezTo>
                <a:cubicBezTo>
                  <a:pt x="108851" y="35748"/>
                  <a:pt x="110246" y="28775"/>
                  <a:pt x="108851" y="24592"/>
                </a:cubicBezTo>
                <a:cubicBezTo>
                  <a:pt x="107502" y="20548"/>
                  <a:pt x="103446" y="17980"/>
                  <a:pt x="101082" y="14432"/>
                </a:cubicBezTo>
                <a:cubicBezTo>
                  <a:pt x="97247" y="8678"/>
                  <a:pt x="92104" y="2873"/>
                  <a:pt x="85543" y="687"/>
                </a:cubicBezTo>
                <a:cubicBezTo>
                  <a:pt x="80384" y="-1032"/>
                  <a:pt x="74682" y="1760"/>
                  <a:pt x="69406" y="3077"/>
                </a:cubicBezTo>
                <a:cubicBezTo>
                  <a:pt x="63386" y="4580"/>
                  <a:pt x="56963" y="66"/>
                  <a:pt x="50879" y="1284"/>
                </a:cubicBezTo>
                <a:cubicBezTo>
                  <a:pt x="45476" y="2365"/>
                  <a:pt x="40253" y="4870"/>
                  <a:pt x="34743" y="487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Google Shape;139;p29"/>
          <p:cNvSpPr txBox="1"/>
          <p:nvPr/>
        </p:nvSpPr>
        <p:spPr>
          <a:xfrm>
            <a:off x="7396154" y="2941940"/>
            <a:ext cx="5745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3480970" y="548247"/>
            <a:ext cx="2998383" cy="3048620"/>
          </a:xfrm>
          <a:custGeom>
            <a:rect b="b" l="l" r="r" t="t"/>
            <a:pathLst>
              <a:path extrusionOk="0" h="108405" w="106053">
                <a:moveTo>
                  <a:pt x="88568" y="7934"/>
                </a:moveTo>
                <a:cubicBezTo>
                  <a:pt x="81508" y="7934"/>
                  <a:pt x="74947" y="4188"/>
                  <a:pt x="68248" y="1958"/>
                </a:cubicBezTo>
                <a:cubicBezTo>
                  <a:pt x="55960" y="-2133"/>
                  <a:pt x="41965" y="5692"/>
                  <a:pt x="29400" y="2555"/>
                </a:cubicBezTo>
                <a:cubicBezTo>
                  <a:pt x="23359" y="1047"/>
                  <a:pt x="17100" y="165"/>
                  <a:pt x="10873" y="165"/>
                </a:cubicBezTo>
                <a:cubicBezTo>
                  <a:pt x="8646" y="165"/>
                  <a:pt x="5534" y="-493"/>
                  <a:pt x="4299" y="1360"/>
                </a:cubicBezTo>
                <a:cubicBezTo>
                  <a:pt x="611" y="6893"/>
                  <a:pt x="2924" y="14632"/>
                  <a:pt x="1311" y="21082"/>
                </a:cubicBezTo>
                <a:cubicBezTo>
                  <a:pt x="-913" y="29974"/>
                  <a:pt x="110" y="39586"/>
                  <a:pt x="1909" y="48574"/>
                </a:cubicBezTo>
                <a:cubicBezTo>
                  <a:pt x="4026" y="59151"/>
                  <a:pt x="-3332" y="73223"/>
                  <a:pt x="4299" y="80847"/>
                </a:cubicBezTo>
                <a:cubicBezTo>
                  <a:pt x="5708" y="82255"/>
                  <a:pt x="8284" y="80847"/>
                  <a:pt x="10276" y="80847"/>
                </a:cubicBezTo>
                <a:cubicBezTo>
                  <a:pt x="16503" y="80847"/>
                  <a:pt x="24401" y="78834"/>
                  <a:pt x="28803" y="83238"/>
                </a:cubicBezTo>
                <a:cubicBezTo>
                  <a:pt x="30634" y="85070"/>
                  <a:pt x="29621" y="88550"/>
                  <a:pt x="28803" y="91007"/>
                </a:cubicBezTo>
                <a:cubicBezTo>
                  <a:pt x="26970" y="96511"/>
                  <a:pt x="28081" y="105906"/>
                  <a:pt x="33584" y="107741"/>
                </a:cubicBezTo>
                <a:cubicBezTo>
                  <a:pt x="40185" y="109943"/>
                  <a:pt x="47303" y="105162"/>
                  <a:pt x="53904" y="102960"/>
                </a:cubicBezTo>
                <a:cubicBezTo>
                  <a:pt x="60754" y="100675"/>
                  <a:pt x="68520" y="99101"/>
                  <a:pt x="73626" y="93995"/>
                </a:cubicBezTo>
                <a:cubicBezTo>
                  <a:pt x="79685" y="87936"/>
                  <a:pt x="83427" y="79933"/>
                  <a:pt x="88568" y="73078"/>
                </a:cubicBezTo>
                <a:cubicBezTo>
                  <a:pt x="92717" y="67546"/>
                  <a:pt x="98478" y="63293"/>
                  <a:pt x="102313" y="57539"/>
                </a:cubicBezTo>
                <a:cubicBezTo>
                  <a:pt x="104377" y="54442"/>
                  <a:pt x="104124" y="50312"/>
                  <a:pt x="105302" y="46781"/>
                </a:cubicBezTo>
                <a:cubicBezTo>
                  <a:pt x="107962" y="38806"/>
                  <a:pt x="101366" y="30434"/>
                  <a:pt x="99325" y="22278"/>
                </a:cubicBezTo>
                <a:cubicBezTo>
                  <a:pt x="97751" y="15986"/>
                  <a:pt x="92663" y="7934"/>
                  <a:pt x="86177" y="7934"/>
                </a:cubicBezTo>
              </a:path>
            </a:pathLst>
          </a:cu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Google Shape;141;p29"/>
          <p:cNvSpPr txBox="1"/>
          <p:nvPr/>
        </p:nvSpPr>
        <p:spPr>
          <a:xfrm>
            <a:off x="3406592" y="2941940"/>
            <a:ext cx="5745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3406592" y="6140554"/>
            <a:ext cx="5745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7396154" y="6140554"/>
            <a:ext cx="5745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4164087" y="3774489"/>
            <a:ext cx="3049076" cy="2954072"/>
          </a:xfrm>
          <a:custGeom>
            <a:rect b="b" l="l" r="r" t="t"/>
            <a:pathLst>
              <a:path extrusionOk="0" h="105043" w="107846">
                <a:moveTo>
                  <a:pt x="69067" y="985"/>
                </a:moveTo>
                <a:cubicBezTo>
                  <a:pt x="79548" y="985"/>
                  <a:pt x="94332" y="-2956"/>
                  <a:pt x="100145" y="5766"/>
                </a:cubicBezTo>
                <a:cubicBezTo>
                  <a:pt x="104523" y="12335"/>
                  <a:pt x="102779" y="21335"/>
                  <a:pt x="104328" y="29075"/>
                </a:cubicBezTo>
                <a:cubicBezTo>
                  <a:pt x="107416" y="44508"/>
                  <a:pt x="109906" y="61358"/>
                  <a:pt x="104926" y="76289"/>
                </a:cubicBezTo>
                <a:cubicBezTo>
                  <a:pt x="102632" y="83168"/>
                  <a:pt x="99447" y="89729"/>
                  <a:pt x="97156" y="96609"/>
                </a:cubicBezTo>
                <a:cubicBezTo>
                  <a:pt x="94946" y="103246"/>
                  <a:pt x="84071" y="105990"/>
                  <a:pt x="77434" y="103780"/>
                </a:cubicBezTo>
                <a:cubicBezTo>
                  <a:pt x="71502" y="101805"/>
                  <a:pt x="66034" y="98584"/>
                  <a:pt x="60102" y="96609"/>
                </a:cubicBezTo>
                <a:cubicBezTo>
                  <a:pt x="48498" y="92745"/>
                  <a:pt x="35845" y="108248"/>
                  <a:pt x="24243" y="104378"/>
                </a:cubicBezTo>
                <a:cubicBezTo>
                  <a:pt x="19432" y="102774"/>
                  <a:pt x="16298" y="97840"/>
                  <a:pt x="13486" y="93620"/>
                </a:cubicBezTo>
                <a:cubicBezTo>
                  <a:pt x="10830" y="89635"/>
                  <a:pt x="4839" y="88004"/>
                  <a:pt x="3326" y="83460"/>
                </a:cubicBezTo>
                <a:cubicBezTo>
                  <a:pt x="1816" y="78924"/>
                  <a:pt x="4486" y="73755"/>
                  <a:pt x="3326" y="69117"/>
                </a:cubicBezTo>
                <a:cubicBezTo>
                  <a:pt x="1242" y="60787"/>
                  <a:pt x="584" y="51953"/>
                  <a:pt x="1533" y="43418"/>
                </a:cubicBezTo>
                <a:cubicBezTo>
                  <a:pt x="2898" y="31142"/>
                  <a:pt x="-2375" y="18081"/>
                  <a:pt x="1533" y="6364"/>
                </a:cubicBezTo>
                <a:cubicBezTo>
                  <a:pt x="4457" y="-2403"/>
                  <a:pt x="19783" y="2778"/>
                  <a:pt x="29025" y="2778"/>
                </a:cubicBezTo>
                <a:cubicBezTo>
                  <a:pt x="44376" y="2778"/>
                  <a:pt x="59692" y="985"/>
                  <a:pt x="75043" y="985"/>
                </a:cubicBezTo>
              </a:path>
            </a:pathLst>
          </a:cu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Google Shape;145;p29"/>
          <p:cNvSpPr/>
          <p:nvPr/>
        </p:nvSpPr>
        <p:spPr>
          <a:xfrm>
            <a:off x="8763436" y="3759782"/>
            <a:ext cx="2422671" cy="2983488"/>
          </a:xfrm>
          <a:custGeom>
            <a:rect b="b" l="l" r="r" t="t"/>
            <a:pathLst>
              <a:path extrusionOk="0" h="106089" w="85690">
                <a:moveTo>
                  <a:pt x="48829" y="2466"/>
                </a:moveTo>
                <a:cubicBezTo>
                  <a:pt x="57803" y="2466"/>
                  <a:pt x="66763" y="1755"/>
                  <a:pt x="75723" y="1271"/>
                </a:cubicBezTo>
                <a:cubicBezTo>
                  <a:pt x="78118" y="1142"/>
                  <a:pt x="81199" y="-1022"/>
                  <a:pt x="82895" y="674"/>
                </a:cubicBezTo>
                <a:cubicBezTo>
                  <a:pt x="84311" y="2090"/>
                  <a:pt x="82860" y="4751"/>
                  <a:pt x="83493" y="6650"/>
                </a:cubicBezTo>
                <a:cubicBezTo>
                  <a:pt x="86902" y="16871"/>
                  <a:pt x="85286" y="28149"/>
                  <a:pt x="85286" y="38923"/>
                </a:cubicBezTo>
                <a:cubicBezTo>
                  <a:pt x="85286" y="59719"/>
                  <a:pt x="86487" y="81350"/>
                  <a:pt x="79907" y="101078"/>
                </a:cubicBezTo>
                <a:cubicBezTo>
                  <a:pt x="76431" y="111500"/>
                  <a:pt x="57695" y="100808"/>
                  <a:pt x="47036" y="103469"/>
                </a:cubicBezTo>
                <a:cubicBezTo>
                  <a:pt x="35051" y="106461"/>
                  <a:pt x="21966" y="107063"/>
                  <a:pt x="9982" y="104066"/>
                </a:cubicBezTo>
                <a:cubicBezTo>
                  <a:pt x="7269" y="103388"/>
                  <a:pt x="3593" y="105445"/>
                  <a:pt x="1615" y="103469"/>
                </a:cubicBezTo>
                <a:cubicBezTo>
                  <a:pt x="-1629" y="100227"/>
                  <a:pt x="1100" y="94172"/>
                  <a:pt x="2213" y="89723"/>
                </a:cubicBezTo>
                <a:cubicBezTo>
                  <a:pt x="4341" y="81217"/>
                  <a:pt x="2811" y="72194"/>
                  <a:pt x="2811" y="63426"/>
                </a:cubicBezTo>
                <a:cubicBezTo>
                  <a:pt x="2811" y="54640"/>
                  <a:pt x="-703" y="45745"/>
                  <a:pt x="1018" y="37130"/>
                </a:cubicBezTo>
                <a:cubicBezTo>
                  <a:pt x="1647" y="33980"/>
                  <a:pt x="6579" y="31879"/>
                  <a:pt x="5799" y="28763"/>
                </a:cubicBezTo>
                <a:cubicBezTo>
                  <a:pt x="3946" y="21356"/>
                  <a:pt x="399" y="13297"/>
                  <a:pt x="2811" y="6052"/>
                </a:cubicBezTo>
                <a:cubicBezTo>
                  <a:pt x="4896" y="-211"/>
                  <a:pt x="15959" y="4856"/>
                  <a:pt x="22533" y="4259"/>
                </a:cubicBezTo>
                <a:cubicBezTo>
                  <a:pt x="29083" y="3664"/>
                  <a:pt x="35744" y="4593"/>
                  <a:pt x="42255" y="3662"/>
                </a:cubicBezTo>
                <a:cubicBezTo>
                  <a:pt x="45213" y="3239"/>
                  <a:pt x="49107" y="1549"/>
                  <a:pt x="51220" y="3662"/>
                </a:cubicBezTo>
              </a:path>
            </a:pathLst>
          </a:cu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Google Shape;146;p29"/>
          <p:cNvSpPr txBox="1"/>
          <p:nvPr/>
        </p:nvSpPr>
        <p:spPr>
          <a:xfrm>
            <a:off x="473375" y="6892100"/>
            <a:ext cx="7770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67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