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A4A6C5-0BC9-439F-86DA-B7D69F3A9460}">
  <a:tblStyle styleId="{C3A4A6C5-0BC9-439F-86DA-B7D69F3A946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b6a0982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b6a0982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 sz="2400"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1" Type="http://schemas.openxmlformats.org/officeDocument/2006/relationships/image" Target="../media/image37.png"/><Relationship Id="rId10" Type="http://schemas.openxmlformats.org/officeDocument/2006/relationships/image" Target="../media/image31.png"/><Relationship Id="rId12" Type="http://schemas.openxmlformats.org/officeDocument/2006/relationships/image" Target="../media/image36.png"/><Relationship Id="rId9" Type="http://schemas.openxmlformats.org/officeDocument/2006/relationships/image" Target="../media/image34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1" Type="http://schemas.openxmlformats.org/officeDocument/2006/relationships/image" Target="../media/image23.png"/><Relationship Id="rId10" Type="http://schemas.openxmlformats.org/officeDocument/2006/relationships/image" Target="../media/image19.png"/><Relationship Id="rId9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1" Type="http://schemas.openxmlformats.org/officeDocument/2006/relationships/image" Target="../media/image33.png"/><Relationship Id="rId10" Type="http://schemas.openxmlformats.org/officeDocument/2006/relationships/image" Target="../media/image14.png"/><Relationship Id="rId9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11" Type="http://schemas.openxmlformats.org/officeDocument/2006/relationships/image" Target="../media/image29.png"/><Relationship Id="rId10" Type="http://schemas.openxmlformats.org/officeDocument/2006/relationships/image" Target="../media/image30.png"/><Relationship Id="rId9" Type="http://schemas.openxmlformats.org/officeDocument/2006/relationships/image" Target="../media/image35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917950" y="2876300"/>
            <a:ext cx="1300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Identify Inequalities That Make Up Shaded Regions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917950" y="7473475"/>
            <a:ext cx="150783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</a:rPr>
              <a:t>Please note some slides do have colour images on them</a:t>
            </a:r>
            <a:endParaRPr b="1"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/>
          <p:nvPr/>
        </p:nvSpPr>
        <p:spPr>
          <a:xfrm>
            <a:off x="2511962" y="6017740"/>
            <a:ext cx="3044245" cy="1988578"/>
          </a:xfrm>
          <a:custGeom>
            <a:rect b="b" l="l" r="r" t="t"/>
            <a:pathLst>
              <a:path extrusionOk="0" h="1988578" w="3044245">
                <a:moveTo>
                  <a:pt x="1036155" y="15322"/>
                </a:moveTo>
                <a:lnTo>
                  <a:pt x="2040958" y="0"/>
                </a:lnTo>
                <a:lnTo>
                  <a:pt x="3044245" y="1007534"/>
                </a:lnTo>
                <a:lnTo>
                  <a:pt x="0" y="1988578"/>
                </a:lnTo>
                <a:lnTo>
                  <a:pt x="1036155" y="15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6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Identifying inequalities that make up shaded regions</a:t>
            </a:r>
            <a:endParaRPr/>
          </a:p>
        </p:txBody>
      </p:sp>
      <p:sp>
        <p:nvSpPr>
          <p:cNvPr id="269" name="Google Shape;269;p16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 State the inequalities that the shaded region satisfies.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" name="Google Shape;271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72" name="Google Shape;272;p16"/>
          <p:cNvGraphicFramePr/>
          <p:nvPr/>
        </p:nvGraphicFramePr>
        <p:xfrm>
          <a:off x="1511234" y="45456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{C3A4A6C5-0BC9-439F-86DA-B7D69F3A9460}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3" name="Google Shape;273;p16"/>
          <p:cNvSpPr txBox="1"/>
          <p:nvPr/>
        </p:nvSpPr>
        <p:spPr>
          <a:xfrm>
            <a:off x="1240024" y="6985858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951" l="0" r="-21276" t="-142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2161175" y="6915518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3407578" y="6985858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76" name="Google Shape;276;p16"/>
          <p:cNvSpPr txBox="1"/>
          <p:nvPr/>
        </p:nvSpPr>
        <p:spPr>
          <a:xfrm>
            <a:off x="4389164" y="6985858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5406015" y="698585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6404433" y="6985858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7439719" y="698585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1855300" y="7703517"/>
            <a:ext cx="689612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3329" l="0" r="-1785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1906507" y="7229883"/>
            <a:ext cx="655949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0950" l="0" r="-19230" t="-119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2174209" y="6229502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2142741" y="5707884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2155685" y="5240522"/>
            <a:ext cx="4026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2165182" y="4714133"/>
            <a:ext cx="4138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cxnSp>
        <p:nvCxnSpPr>
          <p:cNvPr id="286" name="Google Shape;286;p16"/>
          <p:cNvCxnSpPr/>
          <p:nvPr/>
        </p:nvCxnSpPr>
        <p:spPr>
          <a:xfrm flipH="1">
            <a:off x="1509040" y="6365574"/>
            <a:ext cx="6100713" cy="194612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6"/>
          <p:cNvSpPr txBox="1"/>
          <p:nvPr/>
        </p:nvSpPr>
        <p:spPr>
          <a:xfrm>
            <a:off x="2501868" y="4289727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301" l="-499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7442237" y="6547503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89" name="Google Shape;289;p16"/>
          <p:cNvCxnSpPr/>
          <p:nvPr/>
        </p:nvCxnSpPr>
        <p:spPr>
          <a:xfrm rot="10800000">
            <a:off x="1506521" y="6030638"/>
            <a:ext cx="6094287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16"/>
          <p:cNvCxnSpPr/>
          <p:nvPr/>
        </p:nvCxnSpPr>
        <p:spPr>
          <a:xfrm>
            <a:off x="3020860" y="4545653"/>
            <a:ext cx="4104000" cy="397680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1" name="Google Shape;291;p16"/>
          <p:cNvCxnSpPr/>
          <p:nvPr/>
        </p:nvCxnSpPr>
        <p:spPr>
          <a:xfrm flipH="1" rot="10800000">
            <a:off x="2266338" y="4560439"/>
            <a:ext cx="2035496" cy="393295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2" name="Google Shape;292;p16"/>
          <p:cNvSpPr txBox="1"/>
          <p:nvPr/>
        </p:nvSpPr>
        <p:spPr>
          <a:xfrm>
            <a:off x="1535018" y="3001582"/>
            <a:ext cx="5667385" cy="13931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404" l="-446" r="-6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5090552" y="4520131"/>
            <a:ext cx="2324185" cy="63094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537" l="-2161" r="-162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94" name="Google Shape;294;p16"/>
          <p:cNvCxnSpPr/>
          <p:nvPr/>
        </p:nvCxnSpPr>
        <p:spPr>
          <a:xfrm flipH="1" rot="10800000">
            <a:off x="4162995" y="4809124"/>
            <a:ext cx="929573" cy="52559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16"/>
          <p:cNvSpPr/>
          <p:nvPr/>
        </p:nvSpPr>
        <p:spPr>
          <a:xfrm>
            <a:off x="7928429" y="4854508"/>
            <a:ext cx="1527244" cy="63094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3461" l="0" r="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96" name="Google Shape;296;p16"/>
          <p:cNvCxnSpPr/>
          <p:nvPr/>
        </p:nvCxnSpPr>
        <p:spPr>
          <a:xfrm flipH="1" rot="10800000">
            <a:off x="7439719" y="5143501"/>
            <a:ext cx="490725" cy="91266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16"/>
          <p:cNvSpPr/>
          <p:nvPr/>
        </p:nvSpPr>
        <p:spPr>
          <a:xfrm>
            <a:off x="7928428" y="6283507"/>
            <a:ext cx="2324185" cy="85452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5712" l="-2161" r="-162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98" name="Google Shape;298;p16"/>
          <p:cNvCxnSpPr/>
          <p:nvPr/>
        </p:nvCxnSpPr>
        <p:spPr>
          <a:xfrm>
            <a:off x="7480529" y="6388060"/>
            <a:ext cx="449915" cy="18444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16"/>
          <p:cNvSpPr/>
          <p:nvPr/>
        </p:nvSpPr>
        <p:spPr>
          <a:xfrm>
            <a:off x="3135838" y="7976834"/>
            <a:ext cx="3014102" cy="63094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1537" l="0" r="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300" name="Google Shape;300;p16"/>
          <p:cNvCxnSpPr/>
          <p:nvPr/>
        </p:nvCxnSpPr>
        <p:spPr>
          <a:xfrm flipH="1">
            <a:off x="6147132" y="7983958"/>
            <a:ext cx="398469" cy="276358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 flipH="1">
            <a:off x="2472463" y="4936029"/>
            <a:ext cx="5078292" cy="130252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2472463" y="6208738"/>
            <a:ext cx="5094377" cy="991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Identifying inequalities that make up shaded regions</a:t>
            </a:r>
            <a:endParaRPr/>
          </a:p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State the inequalities that the shaded region satisfies.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46" name="Google Shape;46;p8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{C3A4A6C5-0BC9-439F-86DA-B7D69F3A9460}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" name="Google Shape;47;p8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8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45" l="0" r="-19607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145" l="0" r="-21738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60" name="Google Shape;60;p8"/>
          <p:cNvCxnSpPr/>
          <p:nvPr/>
        </p:nvCxnSpPr>
        <p:spPr>
          <a:xfrm flipH="1">
            <a:off x="1448272" y="4959061"/>
            <a:ext cx="6096000" cy="151536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8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63" name="Google Shape;63;p8"/>
          <p:cNvCxnSpPr/>
          <p:nvPr/>
        </p:nvCxnSpPr>
        <p:spPr>
          <a:xfrm>
            <a:off x="2457348" y="4267361"/>
            <a:ext cx="0" cy="393724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4" name="Google Shape;64;p8"/>
          <p:cNvCxnSpPr>
            <a:stCxn id="53" idx="2"/>
          </p:cNvCxnSpPr>
          <p:nvPr/>
        </p:nvCxnSpPr>
        <p:spPr>
          <a:xfrm rot="10800000">
            <a:off x="1451706" y="7200186"/>
            <a:ext cx="6120900" cy="306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1865451" y="5719606"/>
            <a:ext cx="3703446" cy="1491522"/>
          </a:xfrm>
          <a:custGeom>
            <a:rect b="b" l="l" r="r" t="t"/>
            <a:pathLst>
              <a:path extrusionOk="0" h="1491522" w="3703446">
                <a:moveTo>
                  <a:pt x="584617" y="1491522"/>
                </a:moveTo>
                <a:lnTo>
                  <a:pt x="0" y="898073"/>
                </a:lnTo>
                <a:lnTo>
                  <a:pt x="3703446" y="0"/>
                </a:lnTo>
                <a:lnTo>
                  <a:pt x="584617" y="14915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Identifying inequalities that make up shaded regions</a:t>
            </a:r>
            <a:endParaRPr/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 State the inequalities that the shaded region satisfies.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74" name="Google Shape;74;p9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{C3A4A6C5-0BC9-439F-86DA-B7D69F3A9460}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5" name="Google Shape;75;p9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81" name="Google Shape;81;p9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145" l="0" r="-19607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145" l="0" r="-21738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9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85" name="Google Shape;85;p9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86" name="Google Shape;86;p9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87" name="Google Shape;87;p9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88" name="Google Shape;88;p9"/>
          <p:cNvCxnSpPr>
            <a:endCxn id="75" idx="0"/>
          </p:cNvCxnSpPr>
          <p:nvPr/>
        </p:nvCxnSpPr>
        <p:spPr>
          <a:xfrm flipH="1">
            <a:off x="1471496" y="5231566"/>
            <a:ext cx="6076200" cy="1476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9" name="Google Shape;89;p9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1" name="Google Shape;91;p9"/>
          <p:cNvCxnSpPr/>
          <p:nvPr/>
        </p:nvCxnSpPr>
        <p:spPr>
          <a:xfrm flipH="1">
            <a:off x="1451600" y="4759377"/>
            <a:ext cx="6095997" cy="293893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2" name="Google Shape;92;p9"/>
          <p:cNvCxnSpPr/>
          <p:nvPr/>
        </p:nvCxnSpPr>
        <p:spPr>
          <a:xfrm rot="10800000">
            <a:off x="1451584" y="6235880"/>
            <a:ext cx="2040300" cy="1937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/>
        </p:nvSpPr>
        <p:spPr>
          <a:xfrm>
            <a:off x="1436360" y="4751994"/>
            <a:ext cx="1647355" cy="3274834"/>
          </a:xfrm>
          <a:custGeom>
            <a:rect b="b" l="l" r="r" t="t"/>
            <a:pathLst>
              <a:path extrusionOk="0" h="3274834" w="1647355">
                <a:moveTo>
                  <a:pt x="0" y="0"/>
                </a:moveTo>
                <a:lnTo>
                  <a:pt x="1647355" y="1591056"/>
                </a:lnTo>
                <a:lnTo>
                  <a:pt x="632371" y="3101098"/>
                </a:lnTo>
                <a:lnTo>
                  <a:pt x="18288" y="3274834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Identifying inequalities that make up shaded regions</a:t>
            </a:r>
            <a:endParaRPr/>
          </a:p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 State the inequalities that the shaded region satisfies.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2" name="Google Shape;102;p10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{C3A4A6C5-0BC9-439F-86DA-B7D69F3A9460}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3" name="Google Shape;103;p10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4145" l="0" r="-22221" t="-121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0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05" name="Google Shape;105;p10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06" name="Google Shape;106;p10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07" name="Google Shape;107;p10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08" name="Google Shape;108;p10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09" name="Google Shape;109;p10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1795666" y="7425225"/>
            <a:ext cx="689612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3329" l="0" r="-18179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1846873" y="6951591"/>
            <a:ext cx="655949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29" l="0" r="-16980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0"/>
          <p:cNvSpPr txBox="1"/>
          <p:nvPr/>
        </p:nvSpPr>
        <p:spPr>
          <a:xfrm>
            <a:off x="2114575" y="595121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13" name="Google Shape;113;p10"/>
          <p:cNvSpPr txBox="1"/>
          <p:nvPr/>
        </p:nvSpPr>
        <p:spPr>
          <a:xfrm>
            <a:off x="2083107" y="5429592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2096051" y="4962230"/>
            <a:ext cx="4026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2105548" y="4435841"/>
            <a:ext cx="4138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cxnSp>
        <p:nvCxnSpPr>
          <p:cNvPr id="116" name="Google Shape;116;p10"/>
          <p:cNvCxnSpPr/>
          <p:nvPr/>
        </p:nvCxnSpPr>
        <p:spPr>
          <a:xfrm flipH="1">
            <a:off x="1449406" y="6087282"/>
            <a:ext cx="6100713" cy="194612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903" l="-52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19" name="Google Shape;119;p10"/>
          <p:cNvCxnSpPr/>
          <p:nvPr/>
        </p:nvCxnSpPr>
        <p:spPr>
          <a:xfrm flipH="1">
            <a:off x="1768100" y="4267361"/>
            <a:ext cx="2731500" cy="4003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1465781" y="4790581"/>
            <a:ext cx="3565271" cy="340468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/>
          <p:nvPr/>
        </p:nvSpPr>
        <p:spPr>
          <a:xfrm>
            <a:off x="2511962" y="6017740"/>
            <a:ext cx="3044245" cy="1988578"/>
          </a:xfrm>
          <a:custGeom>
            <a:rect b="b" l="l" r="r" t="t"/>
            <a:pathLst>
              <a:path extrusionOk="0" h="1988578" w="3044245">
                <a:moveTo>
                  <a:pt x="1036155" y="15322"/>
                </a:moveTo>
                <a:lnTo>
                  <a:pt x="2040958" y="0"/>
                </a:lnTo>
                <a:lnTo>
                  <a:pt x="3044245" y="1007534"/>
                </a:lnTo>
                <a:lnTo>
                  <a:pt x="0" y="1988578"/>
                </a:lnTo>
                <a:lnTo>
                  <a:pt x="1036155" y="15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1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Identifying inequalities that make up shaded regions</a:t>
            </a:r>
            <a:endParaRPr/>
          </a:p>
        </p:txBody>
      </p:sp>
      <p:sp>
        <p:nvSpPr>
          <p:cNvPr id="127" name="Google Shape;127;p11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 State the inequalities that the shaded region satisfies.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28" name="Google Shape;128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0" name="Google Shape;130;p11"/>
          <p:cNvGraphicFramePr/>
          <p:nvPr/>
        </p:nvGraphicFramePr>
        <p:xfrm>
          <a:off x="1511234" y="45456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{C3A4A6C5-0BC9-439F-86DA-B7D69F3A9460}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p11"/>
          <p:cNvSpPr txBox="1"/>
          <p:nvPr/>
        </p:nvSpPr>
        <p:spPr>
          <a:xfrm>
            <a:off x="1240024" y="6985858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951" l="0" r="-21276" t="-142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2" name="Google Shape;132;p11"/>
          <p:cNvSpPr txBox="1"/>
          <p:nvPr/>
        </p:nvSpPr>
        <p:spPr>
          <a:xfrm>
            <a:off x="2161175" y="6915518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33" name="Google Shape;133;p11"/>
          <p:cNvSpPr txBox="1"/>
          <p:nvPr/>
        </p:nvSpPr>
        <p:spPr>
          <a:xfrm>
            <a:off x="3407578" y="6985858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34" name="Google Shape;134;p11"/>
          <p:cNvSpPr txBox="1"/>
          <p:nvPr/>
        </p:nvSpPr>
        <p:spPr>
          <a:xfrm>
            <a:off x="4389164" y="6985858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5406015" y="698585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6404433" y="6985858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7439719" y="698585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38" name="Google Shape;138;p11"/>
          <p:cNvSpPr txBox="1"/>
          <p:nvPr/>
        </p:nvSpPr>
        <p:spPr>
          <a:xfrm>
            <a:off x="1855300" y="7703517"/>
            <a:ext cx="689612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3329" l="0" r="-1785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9" name="Google Shape;139;p11"/>
          <p:cNvSpPr txBox="1"/>
          <p:nvPr/>
        </p:nvSpPr>
        <p:spPr>
          <a:xfrm>
            <a:off x="1906507" y="7229883"/>
            <a:ext cx="655949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0950" l="0" r="-19230" t="-119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2174209" y="6229502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2142741" y="5707884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42" name="Google Shape;142;p11"/>
          <p:cNvSpPr txBox="1"/>
          <p:nvPr/>
        </p:nvSpPr>
        <p:spPr>
          <a:xfrm>
            <a:off x="2155685" y="5240522"/>
            <a:ext cx="4026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2165182" y="4714133"/>
            <a:ext cx="4138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cxnSp>
        <p:nvCxnSpPr>
          <p:cNvPr id="144" name="Google Shape;144;p11"/>
          <p:cNvCxnSpPr/>
          <p:nvPr/>
        </p:nvCxnSpPr>
        <p:spPr>
          <a:xfrm flipH="1">
            <a:off x="1509040" y="6365574"/>
            <a:ext cx="6100713" cy="194612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11"/>
          <p:cNvSpPr txBox="1"/>
          <p:nvPr/>
        </p:nvSpPr>
        <p:spPr>
          <a:xfrm>
            <a:off x="2501868" y="4289727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301" l="-499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7442237" y="6547503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47" name="Google Shape;147;p11"/>
          <p:cNvCxnSpPr/>
          <p:nvPr/>
        </p:nvCxnSpPr>
        <p:spPr>
          <a:xfrm rot="10800000">
            <a:off x="1506521" y="6030638"/>
            <a:ext cx="6094287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11"/>
          <p:cNvCxnSpPr/>
          <p:nvPr/>
        </p:nvCxnSpPr>
        <p:spPr>
          <a:xfrm>
            <a:off x="3020860" y="4545653"/>
            <a:ext cx="4104000" cy="397680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9" name="Google Shape;149;p11"/>
          <p:cNvCxnSpPr/>
          <p:nvPr/>
        </p:nvCxnSpPr>
        <p:spPr>
          <a:xfrm flipH="1" rot="10800000">
            <a:off x="2266338" y="4560439"/>
            <a:ext cx="2035496" cy="393295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p1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/>
          <p:nvPr/>
        </p:nvSpPr>
        <p:spPr>
          <a:xfrm flipH="1">
            <a:off x="2472463" y="4936029"/>
            <a:ext cx="5078292" cy="130252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2472463" y="6208738"/>
            <a:ext cx="5094377" cy="991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Identifying inequalities that make up shaded regions</a:t>
            </a:r>
            <a:endParaRPr/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State the inequalities that the shaded region satisfies.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1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7" name="Google Shape;167;p13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{C3A4A6C5-0BC9-439F-86DA-B7D69F3A9460}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p13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329" l="0" r="-21738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71" name="Google Shape;171;p13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73" name="Google Shape;173;p13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75" name="Google Shape;175;p13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3329" l="0" r="-19230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29" l="0" r="-2127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181" name="Google Shape;181;p13"/>
          <p:cNvCxnSpPr/>
          <p:nvPr/>
        </p:nvCxnSpPr>
        <p:spPr>
          <a:xfrm flipH="1">
            <a:off x="1448272" y="4959061"/>
            <a:ext cx="6096000" cy="151536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13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84" name="Google Shape;184;p13"/>
          <p:cNvCxnSpPr/>
          <p:nvPr/>
        </p:nvCxnSpPr>
        <p:spPr>
          <a:xfrm>
            <a:off x="2457348" y="4267361"/>
            <a:ext cx="0" cy="393724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5" name="Google Shape;185;p13"/>
          <p:cNvCxnSpPr>
            <a:stCxn id="174" idx="2"/>
          </p:cNvCxnSpPr>
          <p:nvPr/>
        </p:nvCxnSpPr>
        <p:spPr>
          <a:xfrm rot="10800000">
            <a:off x="1451706" y="7200186"/>
            <a:ext cx="6120900" cy="306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13"/>
          <p:cNvSpPr txBox="1"/>
          <p:nvPr/>
        </p:nvSpPr>
        <p:spPr>
          <a:xfrm>
            <a:off x="859156" y="3240118"/>
            <a:ext cx="6946069" cy="85292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880" l="-18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320436" y="4271546"/>
            <a:ext cx="1394934" cy="63094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88" name="Google Shape;188;p13"/>
          <p:cNvCxnSpPr>
            <a:stCxn id="187" idx="3"/>
          </p:cNvCxnSpPr>
          <p:nvPr/>
        </p:nvCxnSpPr>
        <p:spPr>
          <a:xfrm flipH="1" rot="10800000">
            <a:off x="1715370" y="4397417"/>
            <a:ext cx="726900" cy="189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13"/>
          <p:cNvSpPr/>
          <p:nvPr/>
        </p:nvSpPr>
        <p:spPr>
          <a:xfrm>
            <a:off x="7928428" y="4854508"/>
            <a:ext cx="2324185" cy="85292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4283" l="-2161" r="-162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90" name="Google Shape;190;p13"/>
          <p:cNvCxnSpPr/>
          <p:nvPr/>
        </p:nvCxnSpPr>
        <p:spPr>
          <a:xfrm>
            <a:off x="7480529" y="4959061"/>
            <a:ext cx="449915" cy="18444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13"/>
          <p:cNvSpPr/>
          <p:nvPr/>
        </p:nvSpPr>
        <p:spPr>
          <a:xfrm>
            <a:off x="7723216" y="7129069"/>
            <a:ext cx="1690574" cy="63094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3461" l="-734" r="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92" name="Google Shape;192;p13"/>
          <p:cNvCxnSpPr/>
          <p:nvPr/>
        </p:nvCxnSpPr>
        <p:spPr>
          <a:xfrm>
            <a:off x="7275316" y="7233622"/>
            <a:ext cx="449915" cy="18444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/>
          <p:nvPr/>
        </p:nvSpPr>
        <p:spPr>
          <a:xfrm>
            <a:off x="1865451" y="5719606"/>
            <a:ext cx="3703446" cy="1491522"/>
          </a:xfrm>
          <a:custGeom>
            <a:rect b="b" l="l" r="r" t="t"/>
            <a:pathLst>
              <a:path extrusionOk="0" h="1491522" w="3703446">
                <a:moveTo>
                  <a:pt x="584617" y="1491522"/>
                </a:moveTo>
                <a:lnTo>
                  <a:pt x="0" y="898073"/>
                </a:lnTo>
                <a:lnTo>
                  <a:pt x="3703446" y="0"/>
                </a:lnTo>
                <a:lnTo>
                  <a:pt x="584617" y="14915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4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Identifying inequalities that make up shaded regions</a:t>
            </a:r>
            <a:endParaRPr/>
          </a:p>
        </p:txBody>
      </p:sp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 State the inequalities that the shaded region satisfies.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2" name="Google Shape;202;p14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{C3A4A6C5-0BC9-439F-86DA-B7D69F3A9460}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3" name="Google Shape;203;p14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329" l="0" r="-21738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1814100" y="7425225"/>
            <a:ext cx="652743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3329" l="0" r="-19230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1883742" y="6951591"/>
            <a:ext cx="582211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29" l="0" r="-21276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2151444" y="5951210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2101541" y="5429592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2104867" y="4962230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2101541" y="4435841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216" name="Google Shape;216;p14"/>
          <p:cNvCxnSpPr>
            <a:endCxn id="203" idx="0"/>
          </p:cNvCxnSpPr>
          <p:nvPr/>
        </p:nvCxnSpPr>
        <p:spPr>
          <a:xfrm flipH="1">
            <a:off x="1471496" y="5231566"/>
            <a:ext cx="6076200" cy="1476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7" name="Google Shape;217;p14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19" name="Google Shape;219;p14"/>
          <p:cNvCxnSpPr/>
          <p:nvPr/>
        </p:nvCxnSpPr>
        <p:spPr>
          <a:xfrm flipH="1">
            <a:off x="1451600" y="4759377"/>
            <a:ext cx="6095997" cy="293893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20" name="Google Shape;220;p14"/>
          <p:cNvCxnSpPr/>
          <p:nvPr/>
        </p:nvCxnSpPr>
        <p:spPr>
          <a:xfrm rot="10800000">
            <a:off x="1451584" y="6235880"/>
            <a:ext cx="2040300" cy="1937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14"/>
          <p:cNvSpPr txBox="1"/>
          <p:nvPr/>
        </p:nvSpPr>
        <p:spPr>
          <a:xfrm>
            <a:off x="859156" y="3240118"/>
            <a:ext cx="7605415" cy="85292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880" l="-83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2" name="Google Shape;222;p14"/>
          <p:cNvSpPr/>
          <p:nvPr/>
        </p:nvSpPr>
        <p:spPr>
          <a:xfrm>
            <a:off x="7928428" y="4681082"/>
            <a:ext cx="2324185" cy="63094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537" l="0" r="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23" name="Google Shape;223;p14"/>
          <p:cNvCxnSpPr/>
          <p:nvPr/>
        </p:nvCxnSpPr>
        <p:spPr>
          <a:xfrm>
            <a:off x="7480529" y="4785635"/>
            <a:ext cx="449915" cy="18444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14"/>
          <p:cNvSpPr/>
          <p:nvPr/>
        </p:nvSpPr>
        <p:spPr>
          <a:xfrm>
            <a:off x="7928428" y="5653146"/>
            <a:ext cx="2324185" cy="85292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4283" l="-1080" r="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25" name="Google Shape;225;p14"/>
          <p:cNvCxnSpPr/>
          <p:nvPr/>
        </p:nvCxnSpPr>
        <p:spPr>
          <a:xfrm>
            <a:off x="7480529" y="5278469"/>
            <a:ext cx="449915" cy="66367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14"/>
          <p:cNvSpPr/>
          <p:nvPr/>
        </p:nvSpPr>
        <p:spPr>
          <a:xfrm>
            <a:off x="3817311" y="7375495"/>
            <a:ext cx="2709613" cy="63094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1537" l="-462" r="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27" name="Google Shape;227;p14"/>
          <p:cNvCxnSpPr/>
          <p:nvPr/>
        </p:nvCxnSpPr>
        <p:spPr>
          <a:xfrm flipH="1" rot="10800000">
            <a:off x="3266928" y="7664488"/>
            <a:ext cx="552399" cy="295312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/>
          <p:nvPr/>
        </p:nvSpPr>
        <p:spPr>
          <a:xfrm>
            <a:off x="1436360" y="4751994"/>
            <a:ext cx="1647355" cy="3274834"/>
          </a:xfrm>
          <a:custGeom>
            <a:rect b="b" l="l" r="r" t="t"/>
            <a:pathLst>
              <a:path extrusionOk="0" h="3274834" w="1647355">
                <a:moveTo>
                  <a:pt x="0" y="0"/>
                </a:moveTo>
                <a:lnTo>
                  <a:pt x="1647355" y="1591056"/>
                </a:lnTo>
                <a:lnTo>
                  <a:pt x="632371" y="3101098"/>
                </a:lnTo>
                <a:lnTo>
                  <a:pt x="18288" y="3274834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5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Identifying inequalities that make up shaded regions</a:t>
            </a:r>
            <a:endParaRPr/>
          </a:p>
        </p:txBody>
      </p:sp>
      <p:sp>
        <p:nvSpPr>
          <p:cNvPr id="234" name="Google Shape;234;p15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 State the inequalities that the shaded region satisfies.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" name="Google Shape;236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37" name="Google Shape;237;p15"/>
          <p:cNvGraphicFramePr/>
          <p:nvPr/>
        </p:nvGraphicFramePr>
        <p:xfrm>
          <a:off x="1451600" y="42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{C3A4A6C5-0BC9-439F-86DA-B7D69F3A9460}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8" name="Google Shape;238;p15"/>
          <p:cNvSpPr txBox="1"/>
          <p:nvPr/>
        </p:nvSpPr>
        <p:spPr>
          <a:xfrm>
            <a:off x="1180390" y="6707566"/>
            <a:ext cx="582211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329" l="0" r="-21738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2101541" y="663722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3347944" y="670756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4329530" y="6707566"/>
            <a:ext cx="3850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5346381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6344799" y="6707566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7380085" y="670756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1795666" y="7425225"/>
            <a:ext cx="689612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3329" l="0" r="-18179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1846873" y="6951591"/>
            <a:ext cx="655949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29" l="0" r="-16980" t="-11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2114575" y="5951210"/>
            <a:ext cx="388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2083107" y="5429592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2096051" y="4962230"/>
            <a:ext cx="4026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2105548" y="4435841"/>
            <a:ext cx="4138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cxnSp>
        <p:nvCxnSpPr>
          <p:cNvPr id="251" name="Google Shape;251;p15"/>
          <p:cNvCxnSpPr/>
          <p:nvPr/>
        </p:nvCxnSpPr>
        <p:spPr>
          <a:xfrm flipH="1">
            <a:off x="1449406" y="6087282"/>
            <a:ext cx="6100713" cy="194612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15"/>
          <p:cNvSpPr txBox="1"/>
          <p:nvPr/>
        </p:nvSpPr>
        <p:spPr>
          <a:xfrm>
            <a:off x="2442234" y="4011435"/>
            <a:ext cx="485774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627" l="-51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7382603" y="6269211"/>
            <a:ext cx="480901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54" name="Google Shape;254;p15"/>
          <p:cNvCxnSpPr/>
          <p:nvPr/>
        </p:nvCxnSpPr>
        <p:spPr>
          <a:xfrm flipH="1">
            <a:off x="1768100" y="4267361"/>
            <a:ext cx="2731500" cy="4003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5" name="Google Shape;255;p15"/>
          <p:cNvCxnSpPr/>
          <p:nvPr/>
        </p:nvCxnSpPr>
        <p:spPr>
          <a:xfrm>
            <a:off x="1465781" y="4790581"/>
            <a:ext cx="3565271" cy="340468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56" name="Google Shape;256;p15"/>
          <p:cNvSpPr txBox="1"/>
          <p:nvPr/>
        </p:nvSpPr>
        <p:spPr>
          <a:xfrm>
            <a:off x="859156" y="3240118"/>
            <a:ext cx="8220456" cy="85452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352" l="-77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4719155" y="4538418"/>
            <a:ext cx="2324185" cy="63094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320" l="-2161" r="-162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58" name="Google Shape;258;p15"/>
          <p:cNvCxnSpPr/>
          <p:nvPr/>
        </p:nvCxnSpPr>
        <p:spPr>
          <a:xfrm>
            <a:off x="4271256" y="4642971"/>
            <a:ext cx="449915" cy="18444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15"/>
          <p:cNvSpPr/>
          <p:nvPr/>
        </p:nvSpPr>
        <p:spPr>
          <a:xfrm>
            <a:off x="7880995" y="5991047"/>
            <a:ext cx="2324185" cy="85452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7244" l="-2161" r="-162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60" name="Google Shape;260;p15"/>
          <p:cNvCxnSpPr/>
          <p:nvPr/>
        </p:nvCxnSpPr>
        <p:spPr>
          <a:xfrm>
            <a:off x="7489340" y="6136940"/>
            <a:ext cx="393671" cy="143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15"/>
          <p:cNvSpPr/>
          <p:nvPr/>
        </p:nvSpPr>
        <p:spPr>
          <a:xfrm>
            <a:off x="5542989" y="7486914"/>
            <a:ext cx="2731454" cy="63094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1320" l="0" r="0" t="0"/>
            </a:stretch>
          </a:blip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62" name="Google Shape;262;p15"/>
          <p:cNvCxnSpPr/>
          <p:nvPr/>
        </p:nvCxnSpPr>
        <p:spPr>
          <a:xfrm flipH="1" rot="10800000">
            <a:off x="4721171" y="7775907"/>
            <a:ext cx="823834" cy="113804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