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12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6.png"/><Relationship Id="rId7" Type="http://schemas.openxmlformats.org/officeDocument/2006/relationships/image" Target="../media/image12.png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73340"/>
                </a:solidFill>
              </a:rPr>
              <a:t>Convert small standard form numbers to ordinary form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73340"/>
                </a:solidFill>
              </a:rPr>
              <a:t>Maths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73340"/>
                </a:solidFill>
              </a:rPr>
              <a:t>Mr Chan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8361026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Convert small standard form numbers to ordinary form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5" y="924806"/>
            <a:ext cx="3891600" cy="4094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 Here are some number cards.</a:t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Which two number cards are equivalent to 0.001?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762009" y="940992"/>
            <a:ext cx="3891600" cy="40787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-44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458974" y="1586753"/>
            <a:ext cx="965592" cy="568514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2" name="Google Shape;42;p7"/>
          <p:cNvSpPr/>
          <p:nvPr/>
        </p:nvSpPr>
        <p:spPr>
          <a:xfrm>
            <a:off x="1615487" y="1593088"/>
            <a:ext cx="965592" cy="576000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2772000" y="1586753"/>
            <a:ext cx="965592" cy="576000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1600691" y="2352008"/>
            <a:ext cx="965592" cy="576000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2772000" y="2352008"/>
            <a:ext cx="965592" cy="568514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458974" y="2359494"/>
            <a:ext cx="965592" cy="568514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/>
        </p:nvSpPr>
        <p:spPr>
          <a:xfrm>
            <a:off x="4788792" y="914826"/>
            <a:ext cx="3891600" cy="41669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91" r="-2349" t="-4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458975" y="924806"/>
            <a:ext cx="3891600" cy="409494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29" r="0" t="-595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54" name="Google Shape;54;p8"/>
          <p:cNvSpPr txBox="1"/>
          <p:nvPr>
            <p:ph type="title"/>
          </p:nvPr>
        </p:nvSpPr>
        <p:spPr>
          <a:xfrm>
            <a:off x="458974" y="446400"/>
            <a:ext cx="8433026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Convert small standard form numbers to ordinary form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5" name="Google Shape;55;p8"/>
          <p:cNvSpPr/>
          <p:nvPr/>
        </p:nvSpPr>
        <p:spPr>
          <a:xfrm>
            <a:off x="4788792" y="1805344"/>
            <a:ext cx="1728000" cy="478406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6738774" y="1805344"/>
            <a:ext cx="1728000" cy="478406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3" name="Google Shape;63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458974" y="446400"/>
            <a:ext cx="8361026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Convert small standard form numbers to ordinary form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458975" y="924806"/>
            <a:ext cx="3891600" cy="4094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GB"/>
              <a:t>Here are some number cards.</a:t>
            </a:r>
            <a:endParaRPr/>
          </a:p>
          <a:p>
            <a:pPr indent="-241300" lvl="0" marL="342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Which two number cards are equivalent to 0.001?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71" name="Google Shape;71;p10"/>
          <p:cNvSpPr txBox="1"/>
          <p:nvPr/>
        </p:nvSpPr>
        <p:spPr>
          <a:xfrm>
            <a:off x="4762009" y="940992"/>
            <a:ext cx="3891600" cy="40787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-44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2" name="Google Shape;72;p10"/>
          <p:cNvSpPr/>
          <p:nvPr/>
        </p:nvSpPr>
        <p:spPr>
          <a:xfrm>
            <a:off x="458974" y="1586753"/>
            <a:ext cx="965592" cy="568514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3" name="Google Shape;73;p10"/>
          <p:cNvSpPr/>
          <p:nvPr/>
        </p:nvSpPr>
        <p:spPr>
          <a:xfrm>
            <a:off x="1615487" y="1593088"/>
            <a:ext cx="965592" cy="576000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2772000" y="1586753"/>
            <a:ext cx="965592" cy="576000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1600691" y="2352008"/>
            <a:ext cx="965592" cy="576000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2772000" y="2352008"/>
            <a:ext cx="965592" cy="568514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458974" y="2359494"/>
            <a:ext cx="965592" cy="568514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397986" y="1586753"/>
            <a:ext cx="1087568" cy="5760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564804" y="1593088"/>
            <a:ext cx="1087568" cy="5760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/>
        </p:nvSpPr>
        <p:spPr>
          <a:xfrm>
            <a:off x="4788792" y="914826"/>
            <a:ext cx="3891600" cy="41669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91" r="-2349" t="-4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>
            <a:off x="458975" y="924806"/>
            <a:ext cx="3891600" cy="409494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29" r="0" t="-595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87" name="Google Shape;87;p11"/>
          <p:cNvSpPr txBox="1"/>
          <p:nvPr>
            <p:ph type="title"/>
          </p:nvPr>
        </p:nvSpPr>
        <p:spPr>
          <a:xfrm>
            <a:off x="458974" y="446400"/>
            <a:ext cx="8433026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Convert small standard form numbers to ordinary form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4788792" y="1805344"/>
            <a:ext cx="1728000" cy="478406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9" name="Google Shape;89;p11"/>
          <p:cNvSpPr/>
          <p:nvPr/>
        </p:nvSpPr>
        <p:spPr>
          <a:xfrm>
            <a:off x="6738774" y="1805344"/>
            <a:ext cx="1728000" cy="478406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0" name="Google Shape;90;p11"/>
          <p:cNvSpPr/>
          <p:nvPr/>
        </p:nvSpPr>
        <p:spPr>
          <a:xfrm>
            <a:off x="4890018" y="1756547"/>
            <a:ext cx="1525548" cy="5760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5435205" y="3075750"/>
            <a:ext cx="2598774" cy="478406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