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1934675"/>
            <a:ext cx="6006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Round up to three significant figures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336875"/>
            <a:ext cx="3951000" cy="15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Parnham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Round up to three significant figures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Round the following numbers to 1, 2 and 3 significant figures.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13.425  </a:t>
            </a:r>
            <a:endParaRPr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1.7895 </a:t>
            </a:r>
            <a:endParaRPr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0.4049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0.00593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e) 4.956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f) 0.9999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g) 0.09999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0450" y="924805"/>
            <a:ext cx="3816116" cy="397301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93" r="0" t="-61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Round up to three significant figures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8974" y="924805"/>
            <a:ext cx="3893569" cy="37722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The number of people at a football match, rounded to 3 significant figures, is 52400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What is the highest number of people that could have been at the match?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What is the fewest number of people that could have been at the match?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9" name="Google Shape;49;p8"/>
          <p:cNvSpPr txBox="1"/>
          <p:nvPr/>
        </p:nvSpPr>
        <p:spPr>
          <a:xfrm>
            <a:off x="4868910" y="910310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Calculate the area of the shapes to 3 significant figures.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0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</a:t>
            </a:r>
            <a:endParaRPr/>
          </a:p>
        </p:txBody>
      </p:sp>
      <p:sp>
        <p:nvSpPr>
          <p:cNvPr id="50" name="Google Shape;50;p8"/>
          <p:cNvSpPr/>
          <p:nvPr/>
        </p:nvSpPr>
        <p:spPr>
          <a:xfrm>
            <a:off x="6065846" y="1842203"/>
            <a:ext cx="1618593" cy="945931"/>
          </a:xfrm>
          <a:prstGeom prst="triangle">
            <a:avLst>
              <a:gd fmla="val 88961" name="adj"/>
            </a:avLst>
          </a:prstGeom>
          <a:solidFill>
            <a:srgbClr val="F9AFC8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8"/>
          <p:cNvSpPr txBox="1"/>
          <p:nvPr/>
        </p:nvSpPr>
        <p:spPr>
          <a:xfrm>
            <a:off x="6431296" y="2788134"/>
            <a:ext cx="115613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0.456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7858290" y="2161279"/>
            <a:ext cx="115613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0.306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3" name="Google Shape;53;p8"/>
          <p:cNvCxnSpPr/>
          <p:nvPr/>
        </p:nvCxnSpPr>
        <p:spPr>
          <a:xfrm>
            <a:off x="7809186" y="1842203"/>
            <a:ext cx="0" cy="94593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54" name="Google Shape;54;p8"/>
          <p:cNvSpPr txBox="1"/>
          <p:nvPr/>
        </p:nvSpPr>
        <p:spPr>
          <a:xfrm>
            <a:off x="7548129" y="3686671"/>
            <a:ext cx="115613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4.305 mm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5" name="Google Shape;55;p8"/>
          <p:cNvGrpSpPr/>
          <p:nvPr/>
        </p:nvGrpSpPr>
        <p:grpSpPr>
          <a:xfrm>
            <a:off x="6334990" y="3286681"/>
            <a:ext cx="1121741" cy="1112592"/>
            <a:chOff x="6335269" y="3434349"/>
            <a:chExt cx="1121741" cy="1112592"/>
          </a:xfrm>
        </p:grpSpPr>
        <p:sp>
          <p:nvSpPr>
            <p:cNvPr id="56" name="Google Shape;56;p8"/>
            <p:cNvSpPr/>
            <p:nvPr/>
          </p:nvSpPr>
          <p:spPr>
            <a:xfrm>
              <a:off x="6431296" y="3502419"/>
              <a:ext cx="941541" cy="962380"/>
            </a:xfrm>
            <a:prstGeom prst="rect">
              <a:avLst/>
            </a:prstGeom>
            <a:solidFill>
              <a:srgbClr val="D9F3F8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7" name="Google Shape;57;p8"/>
            <p:cNvCxnSpPr/>
            <p:nvPr/>
          </p:nvCxnSpPr>
          <p:spPr>
            <a:xfrm>
              <a:off x="6905250" y="3434349"/>
              <a:ext cx="0" cy="13811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8" name="Google Shape;58;p8"/>
            <p:cNvCxnSpPr/>
            <p:nvPr/>
          </p:nvCxnSpPr>
          <p:spPr>
            <a:xfrm>
              <a:off x="6898516" y="4408828"/>
              <a:ext cx="0" cy="13811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9" name="Google Shape;59;p8"/>
            <p:cNvCxnSpPr/>
            <p:nvPr/>
          </p:nvCxnSpPr>
          <p:spPr>
            <a:xfrm>
              <a:off x="7387953" y="3911517"/>
              <a:ext cx="0" cy="13811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0" name="Google Shape;60;p8"/>
            <p:cNvCxnSpPr/>
            <p:nvPr/>
          </p:nvCxnSpPr>
          <p:spPr>
            <a:xfrm>
              <a:off x="6404325" y="3919172"/>
              <a:ext cx="0" cy="13811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Round up to three significant figures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Round the following numbers to 1, 2 and 3 significant figures.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13.425 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1.7895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0.4049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0.00593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e) 4.956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f) 0.9999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g) 0.09999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5" name="Google Shape;75;p10"/>
          <p:cNvSpPr txBox="1"/>
          <p:nvPr/>
        </p:nvSpPr>
        <p:spPr>
          <a:xfrm>
            <a:off x="4830450" y="924805"/>
            <a:ext cx="3816116" cy="397301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93" r="0" t="-61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6" name="Google Shape;76;p10"/>
          <p:cNvSpPr txBox="1"/>
          <p:nvPr/>
        </p:nvSpPr>
        <p:spPr>
          <a:xfrm>
            <a:off x="1531929" y="3545500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1, 1.0, 1.00</a:t>
            </a:r>
            <a:endParaRPr/>
          </a:p>
        </p:txBody>
      </p:sp>
      <p:sp>
        <p:nvSpPr>
          <p:cNvPr id="77" name="Google Shape;77;p10"/>
          <p:cNvSpPr txBox="1"/>
          <p:nvPr/>
        </p:nvSpPr>
        <p:spPr>
          <a:xfrm>
            <a:off x="1412225" y="2066073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2, 1.8, 1.79</a:t>
            </a:r>
            <a:endParaRPr/>
          </a:p>
        </p:txBody>
      </p:sp>
      <p:sp>
        <p:nvSpPr>
          <p:cNvPr id="78" name="Google Shape;78;p10"/>
          <p:cNvSpPr txBox="1"/>
          <p:nvPr/>
        </p:nvSpPr>
        <p:spPr>
          <a:xfrm>
            <a:off x="1412225" y="2408359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0.4, 0.40, 0.405</a:t>
            </a:r>
            <a:endParaRPr/>
          </a:p>
        </p:txBody>
      </p:sp>
      <p:sp>
        <p:nvSpPr>
          <p:cNvPr id="79" name="Google Shape;79;p10"/>
          <p:cNvSpPr txBox="1"/>
          <p:nvPr/>
        </p:nvSpPr>
        <p:spPr>
          <a:xfrm>
            <a:off x="1651178" y="2778696"/>
            <a:ext cx="2226428" cy="375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0.006, 0.0059, 0.00593</a:t>
            </a:r>
            <a:endParaRPr/>
          </a:p>
        </p:txBody>
      </p:sp>
      <p:sp>
        <p:nvSpPr>
          <p:cNvPr id="80" name="Google Shape;80;p10"/>
          <p:cNvSpPr txBox="1"/>
          <p:nvPr/>
        </p:nvSpPr>
        <p:spPr>
          <a:xfrm>
            <a:off x="1412224" y="3159016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5, 5.0, 4.96</a:t>
            </a:r>
            <a:endParaRPr/>
          </a:p>
        </p:txBody>
      </p:sp>
      <p:sp>
        <p:nvSpPr>
          <p:cNvPr id="81" name="Google Shape;81;p10"/>
          <p:cNvSpPr txBox="1"/>
          <p:nvPr/>
        </p:nvSpPr>
        <p:spPr>
          <a:xfrm>
            <a:off x="1427378" y="1679589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10, 13, 13.4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0"/>
          <p:cNvSpPr txBox="1"/>
          <p:nvPr/>
        </p:nvSpPr>
        <p:spPr>
          <a:xfrm>
            <a:off x="1707858" y="3909673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0.1, 0.10, 0.100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0"/>
          <p:cNvSpPr txBox="1"/>
          <p:nvPr/>
        </p:nvSpPr>
        <p:spPr>
          <a:xfrm>
            <a:off x="6326414" y="2187839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2,650,000</a:t>
            </a:r>
            <a:endParaRPr/>
          </a:p>
        </p:txBody>
      </p:sp>
      <p:sp>
        <p:nvSpPr>
          <p:cNvPr id="84" name="Google Shape;84;p10"/>
          <p:cNvSpPr txBox="1"/>
          <p:nvPr/>
        </p:nvSpPr>
        <p:spPr>
          <a:xfrm>
            <a:off x="6444438" y="2566917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25.8</a:t>
            </a:r>
            <a:endParaRPr/>
          </a:p>
        </p:txBody>
      </p:sp>
      <p:sp>
        <p:nvSpPr>
          <p:cNvPr id="85" name="Google Shape;85;p10"/>
          <p:cNvSpPr txBox="1"/>
          <p:nvPr/>
        </p:nvSpPr>
        <p:spPr>
          <a:xfrm>
            <a:off x="6326413" y="2911312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0.140</a:t>
            </a:r>
            <a:endParaRPr/>
          </a:p>
        </p:txBody>
      </p:sp>
      <p:sp>
        <p:nvSpPr>
          <p:cNvPr id="86" name="Google Shape;86;p10"/>
          <p:cNvSpPr txBox="1"/>
          <p:nvPr/>
        </p:nvSpPr>
        <p:spPr>
          <a:xfrm>
            <a:off x="6090351" y="3290390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0.236</a:t>
            </a:r>
            <a:endParaRPr/>
          </a:p>
        </p:txBody>
      </p:sp>
      <p:sp>
        <p:nvSpPr>
          <p:cNvPr id="87" name="Google Shape;87;p10"/>
          <p:cNvSpPr txBox="1"/>
          <p:nvPr/>
        </p:nvSpPr>
        <p:spPr>
          <a:xfrm>
            <a:off x="6664444" y="3669468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518,000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Round up to three significant figures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3" name="Google Shape;93;p11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The number of people at a football match, rounded to 3 significant figures, is 52400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What is the highest number of people that could have been at the match?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What is the fewest number of people that could have been at the match?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94" name="Google Shape;94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5" name="Google Shape;95;p11"/>
          <p:cNvSpPr txBox="1"/>
          <p:nvPr/>
        </p:nvSpPr>
        <p:spPr>
          <a:xfrm>
            <a:off x="4830450" y="924805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Calculate the area of the shapes to 3 significant figures.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</a:t>
            </a:r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5697984" y="1739786"/>
            <a:ext cx="1618593" cy="945931"/>
          </a:xfrm>
          <a:prstGeom prst="triangle">
            <a:avLst>
              <a:gd fmla="val 88961" name="adj"/>
            </a:avLst>
          </a:prstGeom>
          <a:solidFill>
            <a:srgbClr val="F9AFC8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1"/>
          <p:cNvSpPr txBox="1"/>
          <p:nvPr/>
        </p:nvSpPr>
        <p:spPr>
          <a:xfrm>
            <a:off x="6063434" y="2685717"/>
            <a:ext cx="115613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0.456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1"/>
          <p:cNvSpPr txBox="1"/>
          <p:nvPr/>
        </p:nvSpPr>
        <p:spPr>
          <a:xfrm>
            <a:off x="7490428" y="2058862"/>
            <a:ext cx="115613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0.306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9" name="Google Shape;99;p11"/>
          <p:cNvCxnSpPr/>
          <p:nvPr/>
        </p:nvCxnSpPr>
        <p:spPr>
          <a:xfrm>
            <a:off x="7441324" y="1739786"/>
            <a:ext cx="0" cy="94593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00" name="Google Shape;100;p11"/>
          <p:cNvSpPr txBox="1"/>
          <p:nvPr/>
        </p:nvSpPr>
        <p:spPr>
          <a:xfrm>
            <a:off x="5306226" y="1878550"/>
            <a:ext cx="1378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0698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cm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1"/>
          <p:cNvSpPr txBox="1"/>
          <p:nvPr/>
        </p:nvSpPr>
        <p:spPr>
          <a:xfrm>
            <a:off x="7431493" y="3686671"/>
            <a:ext cx="115613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4.305 mm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2" name="Google Shape;102;p11"/>
          <p:cNvGrpSpPr/>
          <p:nvPr/>
        </p:nvGrpSpPr>
        <p:grpSpPr>
          <a:xfrm>
            <a:off x="6334990" y="3286681"/>
            <a:ext cx="1121741" cy="1112592"/>
            <a:chOff x="6335269" y="3434349"/>
            <a:chExt cx="1121741" cy="1112592"/>
          </a:xfrm>
        </p:grpSpPr>
        <p:sp>
          <p:nvSpPr>
            <p:cNvPr id="103" name="Google Shape;103;p11"/>
            <p:cNvSpPr/>
            <p:nvPr/>
          </p:nvSpPr>
          <p:spPr>
            <a:xfrm>
              <a:off x="6431296" y="3502419"/>
              <a:ext cx="941541" cy="962380"/>
            </a:xfrm>
            <a:prstGeom prst="rect">
              <a:avLst/>
            </a:prstGeom>
            <a:solidFill>
              <a:srgbClr val="D9F3F8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4" name="Google Shape;104;p11"/>
            <p:cNvCxnSpPr/>
            <p:nvPr/>
          </p:nvCxnSpPr>
          <p:spPr>
            <a:xfrm>
              <a:off x="6905250" y="3434349"/>
              <a:ext cx="0" cy="13811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5" name="Google Shape;105;p11"/>
            <p:cNvCxnSpPr/>
            <p:nvPr/>
          </p:nvCxnSpPr>
          <p:spPr>
            <a:xfrm>
              <a:off x="6898516" y="4408828"/>
              <a:ext cx="0" cy="13811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6" name="Google Shape;106;p11"/>
            <p:cNvCxnSpPr/>
            <p:nvPr/>
          </p:nvCxnSpPr>
          <p:spPr>
            <a:xfrm>
              <a:off x="7387953" y="3911517"/>
              <a:ext cx="0" cy="13811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7" name="Google Shape;107;p11"/>
            <p:cNvCxnSpPr/>
            <p:nvPr/>
          </p:nvCxnSpPr>
          <p:spPr>
            <a:xfrm>
              <a:off x="6404325" y="3919172"/>
              <a:ext cx="0" cy="13811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08" name="Google Shape;108;p11"/>
          <p:cNvSpPr txBox="1"/>
          <p:nvPr/>
        </p:nvSpPr>
        <p:spPr>
          <a:xfrm>
            <a:off x="5313955" y="3492864"/>
            <a:ext cx="1156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18.5 mm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1"/>
          <p:cNvSpPr txBox="1"/>
          <p:nvPr/>
        </p:nvSpPr>
        <p:spPr>
          <a:xfrm>
            <a:off x="1467227" y="2759525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52449 people</a:t>
            </a:r>
            <a:endParaRPr/>
          </a:p>
        </p:txBody>
      </p:sp>
      <p:sp>
        <p:nvSpPr>
          <p:cNvPr id="110" name="Google Shape;110;p11"/>
          <p:cNvSpPr txBox="1"/>
          <p:nvPr/>
        </p:nvSpPr>
        <p:spPr>
          <a:xfrm>
            <a:off x="1460235" y="3885189"/>
            <a:ext cx="1743485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52350 people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