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22a062fd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22a062fd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sz="4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sz="5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Citizenship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Mrs Barry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2876300"/>
            <a:ext cx="1645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How do identities change</a:t>
            </a: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?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2 of 6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Downloadable Resource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17028100" y="8533525"/>
            <a:ext cx="1260000" cy="175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55375" y="1930425"/>
            <a:ext cx="4348856" cy="6762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15"/>
          <p:cNvCxnSpPr/>
          <p:nvPr/>
        </p:nvCxnSpPr>
        <p:spPr>
          <a:xfrm flipH="1" rot="10800000">
            <a:off x="10328125" y="4005775"/>
            <a:ext cx="3295200" cy="168780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lgDash"/>
            <a:round/>
            <a:headEnd len="med" w="med" type="none"/>
            <a:tailEnd len="med" w="med" type="none"/>
          </a:ln>
        </p:spPr>
      </p:cxnSp>
      <p:cxnSp>
        <p:nvCxnSpPr>
          <p:cNvPr id="91" name="Google Shape;91;p15"/>
          <p:cNvCxnSpPr/>
          <p:nvPr/>
        </p:nvCxnSpPr>
        <p:spPr>
          <a:xfrm rot="10800000">
            <a:off x="10458700" y="4359650"/>
            <a:ext cx="222600" cy="66270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lgDash"/>
            <a:round/>
            <a:headEnd len="med" w="med" type="none"/>
            <a:tailEnd len="med" w="med" type="none"/>
          </a:ln>
        </p:spPr>
      </p:cxnSp>
      <p:cxnSp>
        <p:nvCxnSpPr>
          <p:cNvPr id="92" name="Google Shape;92;p15"/>
          <p:cNvCxnSpPr/>
          <p:nvPr/>
        </p:nvCxnSpPr>
        <p:spPr>
          <a:xfrm flipH="1" rot="10800000">
            <a:off x="11272450" y="5946525"/>
            <a:ext cx="164100" cy="185670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93" name="Google Shape;93;p15"/>
          <p:cNvSpPr/>
          <p:nvPr/>
        </p:nvSpPr>
        <p:spPr>
          <a:xfrm>
            <a:off x="10213750" y="1193000"/>
            <a:ext cx="2951100" cy="7386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rgbClr val="434343"/>
              </a:solidFill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7740000" y="3044625"/>
            <a:ext cx="2708700" cy="13122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rgbClr val="434343"/>
              </a:solidFill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8523400" y="6147450"/>
            <a:ext cx="2157900" cy="8319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rgbClr val="434343"/>
              </a:solidFill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12401300" y="4592050"/>
            <a:ext cx="2411100" cy="8319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rgbClr val="434343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1251763" y="9265350"/>
            <a:ext cx="79992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Images via Pixabay 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1707500" y="3389100"/>
            <a:ext cx="5646000" cy="35088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4953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England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Northern Ireland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Scotland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953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200"/>
              <a:buFont typeface="Montserrat"/>
              <a:buChar char="●"/>
            </a:pPr>
            <a:r>
              <a:rPr lang="en-GB" sz="4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Wales</a:t>
            </a:r>
            <a:endParaRPr sz="4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1135425" y="638425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Task Four</a:t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