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- An exciting lesson where we are going to look at a very famous piece of fusion music from the 20th Century. Talk through how one person began experimenting with ideas around technology and asked artists from other countries to help him.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Whistle/sing a folk style tune - irish influenced.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53e258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53e258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d53e25807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8d53e2580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Demonstrate different ways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53e2580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d53e2580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d53e2580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d53e2580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5583200" cy="31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How has travel created new fusion bands?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Music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Ms Friar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703175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Fusion Recap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769300" y="1953900"/>
            <a:ext cx="12104700" cy="68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>
                <a:solidFill>
                  <a:srgbClr val="000000"/>
                </a:solidFill>
              </a:rPr>
              <a:t>. Name two percussion instruments from Africa.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2. Name two instruments you would hear in a horn section.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3. Name two features of Western electronic dance music.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5. Name two different tonalities.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6.  What is the name of the system of notes used to improvise in Indian music?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7. What is a drone in music?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1338863" y="1823437"/>
            <a:ext cx="8695299" cy="52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777324" y="889000"/>
            <a:ext cx="97476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Play C Aeolian mode over a drone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1023451" y="2200300"/>
            <a:ext cx="162411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Use the scale in “Release” to improvise a short riff with a C drone.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-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Sing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-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Use a keyboard or a keyboard app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-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Use a melody instrument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-8" l="0" r="1555" t="12481"/>
          <a:stretch/>
        </p:blipFill>
        <p:spPr>
          <a:xfrm>
            <a:off x="2449813" y="5273200"/>
            <a:ext cx="13388375" cy="27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769300" y="272950"/>
            <a:ext cx="172335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“Release”</a:t>
            </a:r>
            <a:r>
              <a:rPr b="0" lang="en-GB" sz="4200">
                <a:solidFill>
                  <a:schemeClr val="dk2"/>
                </a:solidFill>
              </a:rPr>
              <a:t>: </a:t>
            </a:r>
            <a:r>
              <a:rPr b="0" lang="en-GB" sz="4200">
                <a:solidFill>
                  <a:schemeClr val="dk2"/>
                </a:solidFill>
              </a:rPr>
              <a:t>listen back to the song in the lesson video</a:t>
            </a:r>
            <a:r>
              <a:rPr b="0" lang="en-GB" sz="4200">
                <a:solidFill>
                  <a:schemeClr val="dk2"/>
                </a:solidFill>
              </a:rPr>
              <a:t>, focusing on the three parts below.  Then try and sing/play them.</a:t>
            </a:r>
            <a:endParaRPr b="0" sz="4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300" y="2199449"/>
            <a:ext cx="13545899" cy="22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300" y="4553112"/>
            <a:ext cx="14767976" cy="20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7962" y="6685875"/>
            <a:ext cx="9449663" cy="279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18"/>
          <p:cNvSpPr txBox="1"/>
          <p:nvPr>
            <p:ph type="title"/>
          </p:nvPr>
        </p:nvSpPr>
        <p:spPr>
          <a:xfrm>
            <a:off x="650375" y="3329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References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594000" y="1278075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596900" lvl="0" marL="9144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Slide [2] - [pixabay] - [jusinjacob] - [fusionofcolours]</a:t>
            </a:r>
            <a:endParaRPr sz="2200"/>
          </a:p>
          <a:p>
            <a:pPr indent="-596900" lvl="0" marL="9144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Slide [3] - [ARKSMP] - [ARKMUSIC] - [AeolianmodeC]</a:t>
            </a:r>
            <a:endParaRPr sz="2200"/>
          </a:p>
          <a:p>
            <a:pPr indent="-596900" lvl="0" marL="9144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Slide [4] - [ARKSMP] - [ARKMUSIC] - [Releasesimplescore - vocalmelody]</a:t>
            </a:r>
            <a:endParaRPr sz="2200"/>
          </a:p>
          <a:p>
            <a:pPr indent="-596900" lvl="0" marL="9144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Slide [4] - [ARKSMP] - [ARKMUSIC] - [Releasesimplescore - bodhranrhythm]</a:t>
            </a:r>
            <a:endParaRPr sz="2200"/>
          </a:p>
          <a:p>
            <a:pPr indent="-596900" lvl="0" marL="9144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Slide [4] - [ARKSMP] - [ARKMUSIC] - [Releasesimplescore - synth pad]</a:t>
            </a:r>
            <a:endParaRPr sz="22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20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