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a6a08c34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a6a08c3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 bonds to 10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995400"/>
            <a:ext cx="2361657" cy="302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631" y="1058446"/>
            <a:ext cx="2078518" cy="191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