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99715E-B9EB-441D-9BD5-90AEB4B2D878}">
  <a:tblStyle styleId="{8C99715E-B9EB-441D-9BD5-90AEB4B2D8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13" Type="http://schemas.openxmlformats.org/officeDocument/2006/relationships/image" Target="../media/image8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3" Type="http://schemas.openxmlformats.org/officeDocument/2006/relationships/image" Target="../media/image27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5" Type="http://schemas.openxmlformats.org/officeDocument/2006/relationships/image" Target="../media/image26.png"/><Relationship Id="rId14" Type="http://schemas.openxmlformats.org/officeDocument/2006/relationships/image" Target="../media/image28.png"/><Relationship Id="rId17" Type="http://schemas.openxmlformats.org/officeDocument/2006/relationships/image" Target="../media/image32.png"/><Relationship Id="rId16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18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Multiply a vector by a scalar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oogle Shape;38;p7"/>
          <p:cNvGraphicFramePr/>
          <p:nvPr/>
        </p:nvGraphicFramePr>
        <p:xfrm>
          <a:off x="4813598" y="1531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{8C99715E-B9EB-441D-9BD5-90AEB4B2D878}</a:tableStyleId>
              </a:tblPr>
              <a:tblGrid>
                <a:gridCol w="309300"/>
                <a:gridCol w="309300"/>
                <a:gridCol w="309300"/>
                <a:gridCol w="309300"/>
                <a:gridCol w="309300"/>
                <a:gridCol w="305500"/>
                <a:gridCol w="335100"/>
                <a:gridCol w="309300"/>
                <a:gridCol w="305500"/>
                <a:gridCol w="305500"/>
                <a:gridCol w="305500"/>
                <a:gridCol w="305500"/>
                <a:gridCol w="305500"/>
              </a:tblGrid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Google Shape;39;p7"/>
          <p:cNvGraphicFramePr/>
          <p:nvPr/>
        </p:nvGraphicFramePr>
        <p:xfrm>
          <a:off x="458788" y="1531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{8C99715E-B9EB-441D-9BD5-90AEB4B2D878}</a:tableStyleId>
              </a:tblPr>
              <a:tblGrid>
                <a:gridCol w="309300"/>
                <a:gridCol w="309300"/>
                <a:gridCol w="309300"/>
                <a:gridCol w="309300"/>
                <a:gridCol w="309300"/>
                <a:gridCol w="305500"/>
                <a:gridCol w="335100"/>
                <a:gridCol w="309300"/>
                <a:gridCol w="305500"/>
                <a:gridCol w="305500"/>
                <a:gridCol w="305500"/>
                <a:gridCol w="305500"/>
                <a:gridCol w="305500"/>
              </a:tblGrid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" name="Google Shape;40;p7"/>
          <p:cNvSpPr txBox="1"/>
          <p:nvPr/>
        </p:nvSpPr>
        <p:spPr>
          <a:xfrm>
            <a:off x="4464536" y="1043711"/>
            <a:ext cx="3951101" cy="475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Multiply a vector by a scalar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06571" y="1024782"/>
            <a:ext cx="426542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56" r="-1998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" name="Google Shape;44;p7"/>
          <p:cNvCxnSpPr/>
          <p:nvPr/>
        </p:nvCxnSpPr>
        <p:spPr>
          <a:xfrm flipH="1" rot="10800000">
            <a:off x="773662" y="2152700"/>
            <a:ext cx="916825" cy="284813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5" name="Google Shape;45;p7"/>
          <p:cNvGrpSpPr/>
          <p:nvPr/>
        </p:nvGrpSpPr>
        <p:grpSpPr>
          <a:xfrm rot="-732935">
            <a:off x="1153960" y="2209349"/>
            <a:ext cx="209229" cy="229778"/>
            <a:chOff x="3483492" y="3386924"/>
            <a:chExt cx="209229" cy="229778"/>
          </a:xfrm>
        </p:grpSpPr>
        <p:cxnSp>
          <p:nvCxnSpPr>
            <p:cNvPr id="46" name="Google Shape;46;p7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7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8" name="Google Shape;48;p7"/>
          <p:cNvSpPr/>
          <p:nvPr/>
        </p:nvSpPr>
        <p:spPr>
          <a:xfrm>
            <a:off x="1133570" y="2304538"/>
            <a:ext cx="401072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 txBox="1"/>
          <p:nvPr/>
        </p:nvSpPr>
        <p:spPr>
          <a:xfrm>
            <a:off x="4795514" y="993651"/>
            <a:ext cx="4287013" cy="40485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986" r="-12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0" name="Google Shape;50;p7"/>
          <p:cNvCxnSpPr/>
          <p:nvPr/>
        </p:nvCxnSpPr>
        <p:spPr>
          <a:xfrm>
            <a:off x="5435802" y="2152700"/>
            <a:ext cx="588480" cy="582816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1" name="Google Shape;51;p7"/>
          <p:cNvGrpSpPr/>
          <p:nvPr/>
        </p:nvGrpSpPr>
        <p:grpSpPr>
          <a:xfrm rot="2908578">
            <a:off x="5597328" y="2362507"/>
            <a:ext cx="209229" cy="229778"/>
            <a:chOff x="3483492" y="3386924"/>
            <a:chExt cx="209229" cy="229778"/>
          </a:xfrm>
        </p:grpSpPr>
        <p:cxnSp>
          <p:nvCxnSpPr>
            <p:cNvPr id="52" name="Google Shape;52;p7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4" name="Google Shape;54;p7"/>
          <p:cNvSpPr/>
          <p:nvPr/>
        </p:nvSpPr>
        <p:spPr>
          <a:xfrm>
            <a:off x="5557760" y="2494264"/>
            <a:ext cx="401072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" type="body"/>
          </p:nvPr>
        </p:nvSpPr>
        <p:spPr>
          <a:xfrm>
            <a:off x="524269" y="1002458"/>
            <a:ext cx="3548838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43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Multiply a vector by a scalar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4733925" y="1012217"/>
            <a:ext cx="4125766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05" r="-4141" t="-45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0"/>
          <p:cNvGraphicFramePr/>
          <p:nvPr/>
        </p:nvGraphicFramePr>
        <p:xfrm>
          <a:off x="4813598" y="1531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{8C99715E-B9EB-441D-9BD5-90AEB4B2D878}</a:tableStyleId>
              </a:tblPr>
              <a:tblGrid>
                <a:gridCol w="309300"/>
                <a:gridCol w="309300"/>
                <a:gridCol w="309300"/>
                <a:gridCol w="309300"/>
                <a:gridCol w="309300"/>
                <a:gridCol w="305500"/>
                <a:gridCol w="335100"/>
                <a:gridCol w="309300"/>
                <a:gridCol w="305500"/>
                <a:gridCol w="305500"/>
                <a:gridCol w="305500"/>
                <a:gridCol w="305500"/>
                <a:gridCol w="305500"/>
              </a:tblGrid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Google Shape;75;p10"/>
          <p:cNvGraphicFramePr/>
          <p:nvPr/>
        </p:nvGraphicFramePr>
        <p:xfrm>
          <a:off x="458788" y="1531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{8C99715E-B9EB-441D-9BD5-90AEB4B2D878}</a:tableStyleId>
              </a:tblPr>
              <a:tblGrid>
                <a:gridCol w="309300"/>
                <a:gridCol w="309300"/>
                <a:gridCol w="309300"/>
                <a:gridCol w="309300"/>
                <a:gridCol w="309300"/>
                <a:gridCol w="305500"/>
                <a:gridCol w="335100"/>
                <a:gridCol w="309300"/>
                <a:gridCol w="305500"/>
                <a:gridCol w="305500"/>
                <a:gridCol w="305500"/>
                <a:gridCol w="305500"/>
                <a:gridCol w="305500"/>
              </a:tblGrid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D6E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" name="Google Shape;76;p10"/>
          <p:cNvSpPr txBox="1"/>
          <p:nvPr/>
        </p:nvSpPr>
        <p:spPr>
          <a:xfrm>
            <a:off x="4464536" y="1043711"/>
            <a:ext cx="3951101" cy="475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Multiply a vector by a scalar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306571" y="1024782"/>
            <a:ext cx="426542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56" r="-1998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0" name="Google Shape;80;p10"/>
          <p:cNvCxnSpPr/>
          <p:nvPr/>
        </p:nvCxnSpPr>
        <p:spPr>
          <a:xfrm flipH="1" rot="10800000">
            <a:off x="773662" y="2152700"/>
            <a:ext cx="916825" cy="284813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1" name="Google Shape;81;p10"/>
          <p:cNvGrpSpPr/>
          <p:nvPr/>
        </p:nvGrpSpPr>
        <p:grpSpPr>
          <a:xfrm rot="-732935">
            <a:off x="1153960" y="2209349"/>
            <a:ext cx="209229" cy="229778"/>
            <a:chOff x="3483492" y="3386924"/>
            <a:chExt cx="209229" cy="229778"/>
          </a:xfrm>
        </p:grpSpPr>
        <p:cxnSp>
          <p:nvCxnSpPr>
            <p:cNvPr id="82" name="Google Shape;82;p10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10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4" name="Google Shape;84;p10"/>
          <p:cNvSpPr/>
          <p:nvPr/>
        </p:nvSpPr>
        <p:spPr>
          <a:xfrm>
            <a:off x="1133570" y="2304538"/>
            <a:ext cx="401072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4795514" y="993651"/>
            <a:ext cx="4287013" cy="40485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986" r="-12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86" name="Google Shape;86;p10"/>
          <p:cNvCxnSpPr/>
          <p:nvPr/>
        </p:nvCxnSpPr>
        <p:spPr>
          <a:xfrm>
            <a:off x="5435802" y="2152700"/>
            <a:ext cx="588480" cy="582816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7" name="Google Shape;87;p10"/>
          <p:cNvGrpSpPr/>
          <p:nvPr/>
        </p:nvGrpSpPr>
        <p:grpSpPr>
          <a:xfrm rot="2908578">
            <a:off x="5597328" y="2362507"/>
            <a:ext cx="209229" cy="229778"/>
            <a:chOff x="3483492" y="3386924"/>
            <a:chExt cx="209229" cy="229778"/>
          </a:xfrm>
        </p:grpSpPr>
        <p:cxnSp>
          <p:nvCxnSpPr>
            <p:cNvPr id="88" name="Google Shape;88;p10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10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0" name="Google Shape;90;p10"/>
          <p:cNvSpPr/>
          <p:nvPr/>
        </p:nvSpPr>
        <p:spPr>
          <a:xfrm>
            <a:off x="5557760" y="2494264"/>
            <a:ext cx="401072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1" name="Google Shape;91;p10"/>
          <p:cNvCxnSpPr/>
          <p:nvPr/>
        </p:nvCxnSpPr>
        <p:spPr>
          <a:xfrm flipH="1" rot="10800000">
            <a:off x="1690487" y="2152700"/>
            <a:ext cx="1840065" cy="55671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10"/>
          <p:cNvCxnSpPr/>
          <p:nvPr/>
        </p:nvCxnSpPr>
        <p:spPr>
          <a:xfrm flipH="1" rot="10800000">
            <a:off x="1348776" y="2444108"/>
            <a:ext cx="2797980" cy="93844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0"/>
          <p:cNvSpPr/>
          <p:nvPr/>
        </p:nvSpPr>
        <p:spPr>
          <a:xfrm>
            <a:off x="2518158" y="2507915"/>
            <a:ext cx="401072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2959495" y="2894374"/>
            <a:ext cx="401072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95" name="Google Shape;95;p10"/>
          <p:cNvGrpSpPr/>
          <p:nvPr/>
        </p:nvGrpSpPr>
        <p:grpSpPr>
          <a:xfrm rot="-732935">
            <a:off x="2582898" y="2337745"/>
            <a:ext cx="209229" cy="229778"/>
            <a:chOff x="3483492" y="3386924"/>
            <a:chExt cx="209229" cy="229778"/>
          </a:xfrm>
        </p:grpSpPr>
        <p:cxnSp>
          <p:nvCxnSpPr>
            <p:cNvPr id="96" name="Google Shape;96;p10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10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8" name="Google Shape;98;p10"/>
          <p:cNvGrpSpPr/>
          <p:nvPr/>
        </p:nvGrpSpPr>
        <p:grpSpPr>
          <a:xfrm rot="-732935">
            <a:off x="2743727" y="2805146"/>
            <a:ext cx="209229" cy="229778"/>
            <a:chOff x="3483492" y="3386924"/>
            <a:chExt cx="209229" cy="229778"/>
          </a:xfrm>
        </p:grpSpPr>
        <p:cxnSp>
          <p:nvCxnSpPr>
            <p:cNvPr id="99" name="Google Shape;99;p10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" name="Google Shape;100;p10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1" name="Google Shape;101;p10"/>
          <p:cNvSpPr txBox="1"/>
          <p:nvPr/>
        </p:nvSpPr>
        <p:spPr>
          <a:xfrm>
            <a:off x="1336152" y="4058584"/>
            <a:ext cx="1022679" cy="38844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2697" l="-297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2" name="Google Shape;102;p10"/>
          <p:cNvSpPr txBox="1"/>
          <p:nvPr/>
        </p:nvSpPr>
        <p:spPr>
          <a:xfrm>
            <a:off x="2535593" y="4040109"/>
            <a:ext cx="1022679" cy="38972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0937" l="-35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03" name="Google Shape;103;p10"/>
          <p:cNvCxnSpPr/>
          <p:nvPr/>
        </p:nvCxnSpPr>
        <p:spPr>
          <a:xfrm>
            <a:off x="6059162" y="1877224"/>
            <a:ext cx="1277427" cy="116567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0"/>
          <p:cNvCxnSpPr/>
          <p:nvPr/>
        </p:nvCxnSpPr>
        <p:spPr>
          <a:xfrm rot="10800000">
            <a:off x="5113667" y="2444109"/>
            <a:ext cx="627715" cy="599996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10"/>
          <p:cNvSpPr/>
          <p:nvPr/>
        </p:nvSpPr>
        <p:spPr>
          <a:xfrm>
            <a:off x="6317730" y="2450519"/>
            <a:ext cx="401072" cy="338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30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4971286" y="2774396"/>
            <a:ext cx="401072" cy="33855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1060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07" name="Google Shape;107;p10"/>
          <p:cNvGrpSpPr/>
          <p:nvPr/>
        </p:nvGrpSpPr>
        <p:grpSpPr>
          <a:xfrm rot="3116332">
            <a:off x="6513009" y="2282309"/>
            <a:ext cx="209229" cy="229778"/>
            <a:chOff x="3483492" y="3386924"/>
            <a:chExt cx="209229" cy="229778"/>
          </a:xfrm>
        </p:grpSpPr>
        <p:cxnSp>
          <p:nvCxnSpPr>
            <p:cNvPr id="108" name="Google Shape;108;p10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" name="Google Shape;109;p10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0" name="Google Shape;110;p10"/>
          <p:cNvGrpSpPr/>
          <p:nvPr/>
        </p:nvGrpSpPr>
        <p:grpSpPr>
          <a:xfrm rot="-6679859">
            <a:off x="5386199" y="2707131"/>
            <a:ext cx="209229" cy="229778"/>
            <a:chOff x="3483492" y="3386924"/>
            <a:chExt cx="209229" cy="229778"/>
          </a:xfrm>
        </p:grpSpPr>
        <p:cxnSp>
          <p:nvCxnSpPr>
            <p:cNvPr id="111" name="Google Shape;111;p10"/>
            <p:cNvCxnSpPr/>
            <p:nvPr/>
          </p:nvCxnSpPr>
          <p:spPr>
            <a:xfrm rot="732935">
              <a:off x="3485012" y="3408325"/>
              <a:ext cx="206188" cy="3643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" name="Google Shape;112;p10"/>
            <p:cNvCxnSpPr/>
            <p:nvPr/>
          </p:nvCxnSpPr>
          <p:spPr>
            <a:xfrm rot="10800000">
              <a:off x="3608205" y="3433746"/>
              <a:ext cx="0" cy="21434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3" name="Google Shape;113;p10"/>
          <p:cNvSpPr txBox="1"/>
          <p:nvPr/>
        </p:nvSpPr>
        <p:spPr>
          <a:xfrm>
            <a:off x="5663977" y="4042417"/>
            <a:ext cx="2045358" cy="38741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9374" l="-1486" r="0" t="-15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6939020" y="4050136"/>
            <a:ext cx="2045358" cy="38844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0937" l="-148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>
            <p:ph idx="1" type="body"/>
          </p:nvPr>
        </p:nvSpPr>
        <p:spPr>
          <a:xfrm>
            <a:off x="524269" y="1002458"/>
            <a:ext cx="3548838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43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20" name="Google Shape;120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Multiply a vector by a scalar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1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4733925" y="1012217"/>
            <a:ext cx="4125766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05" r="-4141" t="-45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458974" y="2447014"/>
            <a:ext cx="1294682" cy="38997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0937" l="-234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1"/>
          <p:cNvSpPr txBox="1"/>
          <p:nvPr/>
        </p:nvSpPr>
        <p:spPr>
          <a:xfrm>
            <a:off x="1243361" y="2446501"/>
            <a:ext cx="1294682" cy="39010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937" l="-28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2129849" y="2446501"/>
            <a:ext cx="1294682" cy="3884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0937" l="-234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1"/>
          <p:cNvSpPr txBox="1"/>
          <p:nvPr/>
        </p:nvSpPr>
        <p:spPr>
          <a:xfrm>
            <a:off x="3115394" y="2447014"/>
            <a:ext cx="1294682" cy="38844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0937" l="-235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595165" y="4114598"/>
            <a:ext cx="1022679" cy="38997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0937" l="-35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1"/>
          <p:cNvSpPr txBox="1"/>
          <p:nvPr/>
        </p:nvSpPr>
        <p:spPr>
          <a:xfrm>
            <a:off x="1379552" y="4114085"/>
            <a:ext cx="1022679" cy="38844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0937" l="-297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9" name="Google Shape;129;p11"/>
          <p:cNvSpPr txBox="1"/>
          <p:nvPr/>
        </p:nvSpPr>
        <p:spPr>
          <a:xfrm>
            <a:off x="2266040" y="4114085"/>
            <a:ext cx="1022679" cy="39010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0937" l="-35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0" name="Google Shape;130;p11"/>
          <p:cNvSpPr txBox="1"/>
          <p:nvPr/>
        </p:nvSpPr>
        <p:spPr>
          <a:xfrm>
            <a:off x="3251585" y="4114598"/>
            <a:ext cx="1022679" cy="38844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0937" l="-297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1" name="Google Shape;131;p11"/>
          <p:cNvSpPr txBox="1"/>
          <p:nvPr/>
        </p:nvSpPr>
        <p:spPr>
          <a:xfrm>
            <a:off x="4985603" y="2118956"/>
            <a:ext cx="1022679" cy="38869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1110" l="0" r="0" t="-15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2" name="Google Shape;132;p11"/>
          <p:cNvSpPr txBox="1"/>
          <p:nvPr/>
        </p:nvSpPr>
        <p:spPr>
          <a:xfrm>
            <a:off x="5925941" y="2118956"/>
            <a:ext cx="1022679" cy="38792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1110" l="0" r="0" t="-15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3" name="Google Shape;133;p11"/>
          <p:cNvSpPr txBox="1"/>
          <p:nvPr/>
        </p:nvSpPr>
        <p:spPr>
          <a:xfrm>
            <a:off x="6850416" y="2118956"/>
            <a:ext cx="1022679" cy="39350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1093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4" name="Google Shape;134;p11"/>
          <p:cNvSpPr txBox="1"/>
          <p:nvPr/>
        </p:nvSpPr>
        <p:spPr>
          <a:xfrm>
            <a:off x="8017937" y="2118956"/>
            <a:ext cx="1022679" cy="39196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1093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6399994" y="3532336"/>
            <a:ext cx="990922" cy="576376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7173628" y="4148752"/>
            <a:ext cx="990922" cy="500843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