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Cave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f32193e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f32193e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ab54e6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ab54e6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1 : Keeping strong, fit &amp; healthy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Fitness circuits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00"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chemeClr val="dk2"/>
                </a:solidFill>
              </a:rPr>
              <a:t>Physical Development - Building Understanding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Mark Dolan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6991" l="0" r="62424" t="-10414"/>
          <a:stretch/>
        </p:blipFill>
        <p:spPr>
          <a:xfrm>
            <a:off x="17228811" y="8797350"/>
            <a:ext cx="831487" cy="12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6321600" y="100750"/>
            <a:ext cx="5644800" cy="127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5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Activity Card</a:t>
            </a:r>
            <a:r>
              <a:rPr b="1" lang="en-GB" sz="6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sz="6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3869750" y="2609975"/>
            <a:ext cx="46944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different balances as part of your fitness circuit (these could be standing up or sitting down balances).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33025" y="8063850"/>
            <a:ext cx="46944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Stretching is really good for us and is an important part of our fitness circuit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3379775" y="7830150"/>
            <a:ext cx="43329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some strength stations on your fitness circuit where you can really flex your muscles!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133025" y="3182325"/>
            <a:ext cx="47520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 make sure you warm up to get your body ready for exercise.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5331588" y="2939825"/>
            <a:ext cx="76248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Practise dynamic movements in your circuit (running, jumping &amp; skipping).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331588" y="4256375"/>
            <a:ext cx="76248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stations to your fitness circuit and try to increase the time and intensity of the exercise.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331588" y="5846825"/>
            <a:ext cx="76248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household objects as part of your circuit e.g. scarf &amp; tins of soup.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331612" y="7095450"/>
            <a:ext cx="76248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Think about how your body changes before, during and after exercise.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878850" y="1343700"/>
            <a:ext cx="105303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-GB" sz="5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Healthy Living</a:t>
            </a:r>
            <a:r>
              <a:rPr b="1" lang="en-GB" sz="5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1" lang="en-GB" sz="5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Fitness circuits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75" y="379094"/>
            <a:ext cx="2247000" cy="249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950" y="5342100"/>
            <a:ext cx="2089200" cy="234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72550" y="698825"/>
            <a:ext cx="2828400" cy="1646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52750" y="5200775"/>
            <a:ext cx="1865700" cy="2417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