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da8f1b1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da8f1b1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6da8f1b1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6da8f1b1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da8f1b1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6da8f1b1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6da8f1b1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6da8f1b1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6da8f1b1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6da8f1b1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da8f1b1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6da8f1b1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6da8f1b1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6da8f1b1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6da8f1b1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6da8f1b1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da8f1b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da8f1b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da8f1b1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da8f1b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da8f1b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6da8f1b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da8f1b1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da8f1b1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6da8f1b1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6da8f1b1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6da8f1b1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6da8f1b1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6da8f1b1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6da8f1b1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da8f1b1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6da8f1b1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Visual Perception: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Mazes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Occupational Therapy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Aniesa Blore</a:t>
            </a:r>
            <a:endParaRPr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225" y="1212825"/>
            <a:ext cx="9585550" cy="84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742500" y="209600"/>
            <a:ext cx="155406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Activity 3 – Complicated mazes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575" y="830300"/>
            <a:ext cx="9616851" cy="86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25" y="720762"/>
            <a:ext cx="8686750" cy="88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975" y="821175"/>
            <a:ext cx="8616050" cy="8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00" y="777034"/>
            <a:ext cx="7905599" cy="873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650" y="737800"/>
            <a:ext cx="7952700" cy="88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917950" y="19619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1000"/>
              </a:spcBef>
              <a:spcAft>
                <a:spcPts val="2000"/>
              </a:spcAft>
              <a:buSzPts val="3200"/>
              <a:buChar char="●"/>
            </a:pPr>
            <a:r>
              <a:rPr lang="en-GB"/>
              <a:t>The Maze Generator Copyright © 2020 JGB Service.</a:t>
            </a:r>
            <a:endParaRPr/>
          </a:p>
        </p:txBody>
      </p:sp>
      <p:sp>
        <p:nvSpPr>
          <p:cNvPr id="178" name="Google Shape;17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950" y="1504950"/>
            <a:ext cx="8484100" cy="85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823225" y="344800"/>
            <a:ext cx="149652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 1 – Square mazes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587" y="963662"/>
            <a:ext cx="8290825" cy="83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936" y="1132550"/>
            <a:ext cx="9124129" cy="915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970575" y="347150"/>
            <a:ext cx="149652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Activity 2 – Circular mazes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062" y="329575"/>
            <a:ext cx="9611875" cy="96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6496050" y="2017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163" y="569312"/>
            <a:ext cx="8755675" cy="914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812" y="574825"/>
            <a:ext cx="8334375" cy="91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205" y="876625"/>
            <a:ext cx="9357590" cy="853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237" y="882750"/>
            <a:ext cx="9517525" cy="85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