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0133831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8c013383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30737c0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8c30737c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8629f60f_1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d8629f60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0e3c817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0e3c817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013383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013383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Addition and subtraction: </a:t>
            </a:r>
            <a:br>
              <a:rPr lang="en-GB" sz="3600">
                <a:solidFill>
                  <a:srgbClr val="4B3241"/>
                </a:solidFill>
              </a:rPr>
            </a:br>
            <a:r>
              <a:rPr lang="en-GB" sz="3600">
                <a:solidFill>
                  <a:srgbClr val="4B3241"/>
                </a:solidFill>
              </a:rPr>
              <a:t>Combining two groups including zero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Lesson 3 of 5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458975" y="4230250"/>
            <a:ext cx="26724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850" y="130125"/>
            <a:ext cx="82263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800">
                <a:solidFill>
                  <a:schemeClr val="dk2"/>
                </a:solidFill>
              </a:rPr>
              <a:t>Use the part whole model and counting objects to add the amounts in each box. Use the sentence stem to explain outloud.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50034" t="50946"/>
          <a:stretch/>
        </p:blipFill>
        <p:spPr>
          <a:xfrm>
            <a:off x="5772809" y="2344575"/>
            <a:ext cx="2912424" cy="18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07575" y="2296013"/>
            <a:ext cx="5149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shirts.</a:t>
            </a:r>
            <a:b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hats.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whole is ___.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 plus ___ is equal to ___.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" type="subTitle"/>
          </p:nvPr>
        </p:nvSpPr>
        <p:spPr>
          <a:xfrm>
            <a:off x="458850" y="130125"/>
            <a:ext cx="8226300" cy="17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800">
                <a:solidFill>
                  <a:schemeClr val="dk2"/>
                </a:solidFill>
              </a:rPr>
              <a:t>Use the part whole model and counting objects to add the amounts in each box. Use the sentence stem to explain outloud.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49804" r="0" t="50946"/>
          <a:stretch/>
        </p:blipFill>
        <p:spPr>
          <a:xfrm>
            <a:off x="5698275" y="2277375"/>
            <a:ext cx="3151932" cy="20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393150" y="2337875"/>
            <a:ext cx="6499200" cy="20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trees.</a:t>
            </a:r>
            <a:b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nests.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whole is ___.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 plus ___ is equal to ___.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49454" l="0" r="51033" t="0"/>
          <a:stretch/>
        </p:blipFill>
        <p:spPr>
          <a:xfrm>
            <a:off x="5460575" y="184875"/>
            <a:ext cx="3049226" cy="206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235075" y="248200"/>
            <a:ext cx="50964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apples.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whole is ___.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 plus ___ is equal to ___. </a:t>
            </a:r>
            <a:endParaRPr sz="2800"/>
          </a:p>
        </p:txBody>
      </p:sp>
      <p:sp>
        <p:nvSpPr>
          <p:cNvPr id="106" name="Google Shape;106;p17"/>
          <p:cNvSpPr txBox="1"/>
          <p:nvPr/>
        </p:nvSpPr>
        <p:spPr>
          <a:xfrm>
            <a:off x="235075" y="2735725"/>
            <a:ext cx="5762100" cy="1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___ frogs.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whole is ___.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___ plus ___ is equal to ___.</a:t>
            </a:r>
            <a:endParaRPr sz="2800"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49454" l="50144" r="0" t="0"/>
          <a:stretch/>
        </p:blipFill>
        <p:spPr>
          <a:xfrm>
            <a:off x="5460575" y="2419350"/>
            <a:ext cx="3104499" cy="206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26166"/>
          <a:stretch/>
        </p:blipFill>
        <p:spPr>
          <a:xfrm rot="5400000">
            <a:off x="2071249" y="-507638"/>
            <a:ext cx="4257801" cy="571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