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285B072-B3BF-4157-8ABD-4B391037FF39}">
  <a:tblStyle styleId="{A285B072-B3BF-4157-8ABD-4B391037FF3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12ab79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12ab79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2ab77cb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2ab77cb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12ab77cb_0_3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12ab77cb_0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d12ab77cb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d12ab77cb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12ab77cb_4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12ab77cb_4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63176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Ecological relationships and classification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11 - Mary Anning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Biology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Lewis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>
            <p:ph idx="4294967295" type="title"/>
          </p:nvPr>
        </p:nvSpPr>
        <p:spPr>
          <a:xfrm>
            <a:off x="921825" y="388250"/>
            <a:ext cx="10741800" cy="1738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The Story of Mary Anning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400">
                <a:solidFill>
                  <a:schemeClr val="dk2"/>
                </a:solidFill>
              </a:rPr>
              <a:t>Put the stages in the right order:</a:t>
            </a:r>
            <a:endParaRPr b="0" sz="3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921825" y="1910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{A285B072-B3BF-4157-8ABD-4B391037FF39}</a:tableStyleId>
              </a:tblPr>
              <a:tblGrid>
                <a:gridCol w="13793425"/>
                <a:gridCol w="2650925"/>
              </a:tblGrid>
              <a:tr h="144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Mary uncovers a strange 5.2-metre-long skeleton which was named Ichthyosaurus – meaning ‘fish lizard‘.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6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Her father boosted the family’s earnings by looking for fossils at the beach and selling them to holidaymakers.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74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Mary and Joseph carried on fossil hunting to support the family.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6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Mary died. Although she was well-known for her discoveries, Mary wasn’t taken seriously as a scientist in her lifetime because of her gender and poor background.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3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Mary Anning was born in the seaside town of Lyme Regis, Dorset, UK.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6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Mary made another important discovery – the first ever Plesiosaur skeleton!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- Complete the Biography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91800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/>
              <a:t>Mary Anning was famous for…</a:t>
            </a:r>
            <a:endParaRPr sz="38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800"/>
              <a:t>Mary was born…</a:t>
            </a:r>
            <a:endParaRPr sz="38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800"/>
              <a:t>As a young child she used to…</a:t>
            </a:r>
            <a:endParaRPr sz="38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800"/>
              <a:t>When she was…</a:t>
            </a:r>
            <a:endParaRPr sz="38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800"/>
              <a:t>Mary continued to…</a:t>
            </a:r>
            <a:endParaRPr sz="38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800"/>
              <a:t>Many years after her great discovery</a:t>
            </a:r>
            <a:endParaRPr sz="3800"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12084150" y="2876300"/>
            <a:ext cx="4341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200">
                <a:solidFill>
                  <a:srgbClr val="99999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Keywords:</a:t>
            </a:r>
            <a:endParaRPr b="1" i="1" sz="3200">
              <a:solidFill>
                <a:srgbClr val="999999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3200">
                <a:solidFill>
                  <a:srgbClr val="99999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</a:t>
            </a:r>
            <a:r>
              <a:rPr i="1" lang="en-GB" sz="3200">
                <a:solidFill>
                  <a:srgbClr val="99999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ossil hunter</a:t>
            </a:r>
            <a:endParaRPr i="1" sz="3200">
              <a:solidFill>
                <a:srgbClr val="999999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3200">
                <a:solidFill>
                  <a:srgbClr val="99999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Lyme Regis</a:t>
            </a:r>
            <a:endParaRPr i="1" sz="3200">
              <a:solidFill>
                <a:srgbClr val="999999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3200">
                <a:solidFill>
                  <a:srgbClr val="99999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‘</a:t>
            </a:r>
            <a:r>
              <a:rPr i="1" lang="en-GB" sz="3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Curiosities</a:t>
            </a:r>
            <a:r>
              <a:rPr i="1" lang="en-GB" sz="3200">
                <a:solidFill>
                  <a:srgbClr val="99999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‘</a:t>
            </a:r>
            <a:endParaRPr i="1" sz="3200">
              <a:solidFill>
                <a:srgbClr val="999999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32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Fossil-hunting</a:t>
            </a:r>
            <a:endParaRPr i="1" sz="32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Ichthyosaurus</a:t>
            </a:r>
            <a:endParaRPr i="1" sz="33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palaeontology</a:t>
            </a:r>
            <a:endParaRPr i="1" sz="33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i="1" sz="32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- Complete the Biography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2014025"/>
            <a:ext cx="16452000" cy="682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Mary Anning was famous for </a:t>
            </a:r>
            <a:r>
              <a:rPr lang="en-GB" sz="3300"/>
              <a:t>…………………………………………………………………………………………………</a:t>
            </a:r>
            <a:r>
              <a:rPr lang="en-GB" sz="3300"/>
              <a:t>.</a:t>
            </a:r>
            <a:endParaRPr b="1" i="1" sz="33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Mary was born </a:t>
            </a:r>
            <a:r>
              <a:rPr lang="en-GB" sz="3300"/>
              <a:t>………………………………………………………………………………………………………………………………</a:t>
            </a:r>
            <a:endParaRPr i="1" sz="3300">
              <a:solidFill>
                <a:srgbClr val="00A099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As a young child she used to </a:t>
            </a:r>
            <a:r>
              <a:rPr lang="en-GB" sz="3300"/>
              <a:t>……………………………………………………………………………………………………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i="1" lang="en-GB" sz="3300">
                <a:solidFill>
                  <a:schemeClr val="accent6"/>
                </a:solidFill>
                <a:highlight>
                  <a:srgbClr val="FFFFFF"/>
                </a:highlight>
              </a:rPr>
              <a:t>.</a:t>
            </a:r>
            <a:endParaRPr i="1" sz="33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300"/>
              <a:t>When she was</a:t>
            </a:r>
            <a:r>
              <a:rPr lang="en-GB" sz="3300"/>
              <a:t>………………………………………..………………..………...……………………………………………………………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…………………………………………………………..</a:t>
            </a:r>
            <a:endParaRPr i="1" sz="3300">
              <a:solidFill>
                <a:schemeClr val="accent6"/>
              </a:solidFill>
            </a:endParaRPr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- Complete the Biography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917950" y="2014025"/>
            <a:ext cx="16452000" cy="682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300">
                <a:highlight>
                  <a:srgbClr val="FFFFFF"/>
                </a:highlight>
              </a:rPr>
              <a:t>Mary continued to </a:t>
            </a:r>
            <a:r>
              <a:rPr lang="en-GB" sz="3300"/>
              <a:t>……………………………………………………………………………………………………………..…………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i="1" lang="en-GB" sz="3300">
                <a:solidFill>
                  <a:schemeClr val="accent6"/>
                </a:solidFill>
                <a:highlight>
                  <a:schemeClr val="lt1"/>
                </a:highlight>
              </a:rPr>
              <a:t>.</a:t>
            </a:r>
            <a:r>
              <a:rPr lang="en-GB" sz="330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i="1" lang="en-GB" sz="3300">
                <a:solidFill>
                  <a:schemeClr val="accent6"/>
                </a:solidFill>
                <a:highlight>
                  <a:schemeClr val="lt1"/>
                </a:highlight>
              </a:rPr>
              <a:t>.</a:t>
            </a:r>
            <a:endParaRPr i="1" sz="3300">
              <a:solidFill>
                <a:schemeClr val="accent6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300"/>
              <a:t>Many years after her great discovery </a:t>
            </a:r>
            <a:r>
              <a:rPr lang="en-GB" sz="3300"/>
              <a:t>…………………………………………………………………………..………. ………………………………………………………………………………………..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i="1" lang="en-GB" sz="3300">
                <a:solidFill>
                  <a:schemeClr val="accent6"/>
                </a:solidFill>
                <a:highlight>
                  <a:schemeClr val="lt1"/>
                </a:highlight>
              </a:rPr>
              <a:t>.</a:t>
            </a:r>
            <a:endParaRPr i="1" sz="3300">
              <a:solidFill>
                <a:schemeClr val="accent6"/>
              </a:solidFill>
            </a:endParaRPr>
          </a:p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