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c6baa6b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c6baa6b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4429fd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4429fd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154" name="Google Shape;154;g8c4429fd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idx="4294967295" type="ctrTitle"/>
          </p:nvPr>
        </p:nvSpPr>
        <p:spPr>
          <a:xfrm>
            <a:off x="326500" y="991700"/>
            <a:ext cx="84078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lang="en-GB" sz="2400">
                <a:solidFill>
                  <a:schemeClr val="dk2"/>
                </a:solidFill>
              </a:rPr>
              <a:t>Representing and interpreting data on a block diagram and a table </a:t>
            </a:r>
            <a:endParaRPr b="0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29"/>
          <p:cNvSpPr txBox="1"/>
          <p:nvPr>
            <p:ph idx="4294967295" type="subTitle"/>
          </p:nvPr>
        </p:nvSpPr>
        <p:spPr>
          <a:xfrm>
            <a:off x="326500" y="444500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326500" y="423060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idx="12" type="sldNum"/>
          </p:nvPr>
        </p:nvSpPr>
        <p:spPr>
          <a:xfrm>
            <a:off x="344228" y="3594994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30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59" name="Google Shape;159;p30"/>
          <p:cNvSpPr txBox="1"/>
          <p:nvPr>
            <p:ph idx="4294967295" type="subTitle"/>
          </p:nvPr>
        </p:nvSpPr>
        <p:spPr>
          <a:xfrm>
            <a:off x="223500" y="2126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>
                <a:solidFill>
                  <a:srgbClr val="FFFFFF"/>
                </a:solidFill>
              </a:rPr>
              <a:t>Question 1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75" y="902900"/>
            <a:ext cx="4001050" cy="29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6125" y="691675"/>
            <a:ext cx="4865475" cy="31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