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8dc4825ea9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g8dc4825ea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If a = 4, which are true?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If a = 5, which are true?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Are any actually the same?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If a = 4, which are true?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If a = 5, which are true?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Are any actually the same?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31" name="Google Shape;31;p7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10" Type="http://schemas.openxmlformats.org/officeDocument/2006/relationships/image" Target="../media/image11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4294967295" type="ctrTitle"/>
          </p:nvPr>
        </p:nvSpPr>
        <p:spPr>
          <a:xfrm>
            <a:off x="917950" y="21987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Representing inequalities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Downloadable Resource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5" name="Google Shape;45;p11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6" name="Google Shape;46;p11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Millar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2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3" name="Google Shape;53;p12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4" name="Google Shape;54;p12"/>
          <p:cNvSpPr/>
          <p:nvPr/>
        </p:nvSpPr>
        <p:spPr>
          <a:xfrm>
            <a:off x="1545935" y="6217454"/>
            <a:ext cx="2666459" cy="1073954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" name="Google Shape;55;p12"/>
          <p:cNvSpPr txBox="1"/>
          <p:nvPr/>
        </p:nvSpPr>
        <p:spPr>
          <a:xfrm>
            <a:off x="958646" y="1843549"/>
            <a:ext cx="8962710" cy="223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Organise these statements into groups.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What’s the same or different about your groups?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could you describe each group?</a:t>
            </a:r>
            <a:endParaRPr/>
          </a:p>
        </p:txBody>
      </p:sp>
      <p:sp>
        <p:nvSpPr>
          <p:cNvPr id="56" name="Google Shape;56;p12"/>
          <p:cNvSpPr/>
          <p:nvPr/>
        </p:nvSpPr>
        <p:spPr>
          <a:xfrm>
            <a:off x="4846919" y="7490044"/>
            <a:ext cx="2666459" cy="1073954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7" name="Google Shape;57;p12"/>
          <p:cNvSpPr/>
          <p:nvPr/>
        </p:nvSpPr>
        <p:spPr>
          <a:xfrm>
            <a:off x="8577641" y="6892183"/>
            <a:ext cx="2666459" cy="1073954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" name="Google Shape;58;p12"/>
          <p:cNvSpPr/>
          <p:nvPr/>
        </p:nvSpPr>
        <p:spPr>
          <a:xfrm>
            <a:off x="4846919" y="4957788"/>
            <a:ext cx="2666459" cy="1073954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" name="Google Shape;59;p12"/>
          <p:cNvSpPr/>
          <p:nvPr/>
        </p:nvSpPr>
        <p:spPr>
          <a:xfrm>
            <a:off x="12308363" y="5222251"/>
            <a:ext cx="2666459" cy="1073954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12"/>
          <p:cNvSpPr/>
          <p:nvPr/>
        </p:nvSpPr>
        <p:spPr>
          <a:xfrm>
            <a:off x="8577641" y="5134613"/>
            <a:ext cx="2666459" cy="1073954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12987321" y="7159544"/>
            <a:ext cx="2666459" cy="1073954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13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" name="Google Shape;67;p13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" name="Google Shape;68;p13"/>
          <p:cNvSpPr/>
          <p:nvPr/>
        </p:nvSpPr>
        <p:spPr>
          <a:xfrm>
            <a:off x="838556" y="3419079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+ 20 &lt; 3 + 20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838556" y="6674167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– 20 &lt; 3 – 20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838556" y="5046623"/>
            <a:ext cx="3549356" cy="672473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-21050" l="0" r="0" t="-26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12108874" y="3419079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+ 40        3 + 20</a:t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12108874" y="6674167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– 10        4 – 8 </a:t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5809423" y="6674167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– 2 &lt; 20 – 3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5809423" y="8301710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÷ 10 &lt; 3 ÷ 10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12108874" y="5046622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× 0.4       3 × 0.4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838556" y="8301710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÷ 2 &lt; 10 ÷ 3</a:t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572399" y="2107194"/>
            <a:ext cx="87863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Decide whether each statement is 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false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5809423" y="3419079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+ 2 &lt; 20 + 3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5809423" y="5046623"/>
            <a:ext cx="3549356" cy="672473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-21050" l="0" r="0" t="-26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10573361" y="2105702"/>
            <a:ext cx="62985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 a =, &lt; or &gt; in each statement</a:t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12108874" y="8301710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÷ 5         5 ÷ 15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Google Shape;86;p14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7" name="Google Shape;87;p14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88" name="Google Shape;88;p14"/>
          <p:cNvGrpSpPr/>
          <p:nvPr/>
        </p:nvGrpSpPr>
        <p:grpSpPr>
          <a:xfrm>
            <a:off x="15123246" y="1843549"/>
            <a:ext cx="2647809" cy="3299951"/>
            <a:chOff x="14394826" y="1843549"/>
            <a:chExt cx="3291840" cy="4102604"/>
          </a:xfrm>
        </p:grpSpPr>
        <p:sp>
          <p:nvSpPr>
            <p:cNvPr id="89" name="Google Shape;89;p14"/>
            <p:cNvSpPr/>
            <p:nvPr/>
          </p:nvSpPr>
          <p:spPr>
            <a:xfrm>
              <a:off x="15680745" y="1843549"/>
              <a:ext cx="720000" cy="7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16260322" y="189153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15101816" y="1913324"/>
              <a:ext cx="720000" cy="72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14"/>
            <p:cNvGrpSpPr/>
            <p:nvPr/>
          </p:nvGrpSpPr>
          <p:grpSpPr>
            <a:xfrm>
              <a:off x="14394826" y="2162823"/>
              <a:ext cx="3291840" cy="3783330"/>
              <a:chOff x="708660" y="3065145"/>
              <a:chExt cx="3291840" cy="3783330"/>
            </a:xfrm>
          </p:grpSpPr>
          <p:sp>
            <p:nvSpPr>
              <p:cNvPr id="93" name="Google Shape;93;p14"/>
              <p:cNvSpPr/>
              <p:nvPr/>
            </p:nvSpPr>
            <p:spPr>
              <a:xfrm>
                <a:off x="708660" y="3259455"/>
                <a:ext cx="3291840" cy="3589020"/>
              </a:xfrm>
              <a:prstGeom prst="roundRect">
                <a:avLst>
                  <a:gd fmla="val 29167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4"/>
              <p:cNvSpPr/>
              <p:nvPr/>
            </p:nvSpPr>
            <p:spPr>
              <a:xfrm rot="10800000">
                <a:off x="942975" y="3065145"/>
                <a:ext cx="2823210" cy="461909"/>
              </a:xfrm>
              <a:prstGeom prst="trapezoid">
                <a:avLst>
                  <a:gd fmla="val 25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" name="Google Shape;95;p14"/>
            <p:cNvSpPr txBox="1"/>
            <p:nvPr/>
          </p:nvSpPr>
          <p:spPr>
            <a:xfrm rot="-847225">
              <a:off x="15224341" y="2400069"/>
              <a:ext cx="1710311" cy="3309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7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96" name="Google Shape;96;p14"/>
          <p:cNvSpPr txBox="1"/>
          <p:nvPr/>
        </p:nvSpPr>
        <p:spPr>
          <a:xfrm>
            <a:off x="862609" y="1843549"/>
            <a:ext cx="11649431" cy="7694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are some red, green and blue counters in bag.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are more red counters than blue counters.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are more green counters than red and blue combined.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could you express this information using inequalities?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many red, blue and green counters could there be if there are 10 counters in total?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if there are 11 counters?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16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9" name="Google Shape;109;p16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0" name="Google Shape;110;p16"/>
          <p:cNvSpPr/>
          <p:nvPr/>
        </p:nvSpPr>
        <p:spPr>
          <a:xfrm>
            <a:off x="1545935" y="6217454"/>
            <a:ext cx="2666459" cy="1073954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958646" y="1843549"/>
            <a:ext cx="8962710" cy="223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Organise these statements into groups.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What’s the same or different about your groups?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could you describe each group?</a:t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4846919" y="7490044"/>
            <a:ext cx="2666459" cy="1073954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8577641" y="6892183"/>
            <a:ext cx="2666459" cy="1073954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4846919" y="4957788"/>
            <a:ext cx="2666459" cy="1073954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12308363" y="5222251"/>
            <a:ext cx="2666459" cy="1073954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8577641" y="5134613"/>
            <a:ext cx="2666459" cy="1073954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12987321" y="7159544"/>
            <a:ext cx="2666459" cy="1073954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10833224" y="1520274"/>
            <a:ext cx="6974652" cy="335335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4362" l="-174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Google Shape;123;p17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4" name="Google Shape;124;p17"/>
          <p:cNvSpPr/>
          <p:nvPr/>
        </p:nvSpPr>
        <p:spPr>
          <a:xfrm>
            <a:off x="838556" y="3419079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+ 20 &lt; 3 + 20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838556" y="6674167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– 20 &lt; 3 – 20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838556" y="5046623"/>
            <a:ext cx="3549356" cy="672473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-21050" l="0" r="0" t="-26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12108874" y="3419079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+ 40        3 + 20</a:t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12108874" y="6674167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– 10        4 – 8 </a:t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5809423" y="6674167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– 2 &lt; 20 – 3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5809423" y="8301710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÷ 10 &lt; 3 ÷ 10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12108874" y="5046622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× 0.4       3 × 0.4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838556" y="8301710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÷ 2 &lt; 10 ÷ 3</a:t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572399" y="2107194"/>
            <a:ext cx="87863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Decide whether each statement is 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false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sp>
        <p:nvSpPr>
          <p:cNvPr id="134" name="Google Shape;134;p17"/>
          <p:cNvSpPr/>
          <p:nvPr/>
        </p:nvSpPr>
        <p:spPr>
          <a:xfrm>
            <a:off x="5809423" y="3419079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+ 2 &lt; 20 + 3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5809423" y="5046623"/>
            <a:ext cx="3549356" cy="672473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-21050" l="0" r="0" t="-26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10573361" y="2105702"/>
            <a:ext cx="62985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 a =, &lt; or &gt; in each statement</a:t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12108874" y="8301710"/>
            <a:ext cx="3549356" cy="6724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÷ 5         5 ÷ 15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4693920" y="3429000"/>
            <a:ext cx="792480" cy="550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9780881" y="3473190"/>
            <a:ext cx="792480" cy="550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13714220" y="3442710"/>
            <a:ext cx="792480" cy="550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&lt;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18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6" name="Google Shape;146;p18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47" name="Google Shape;147;p18"/>
          <p:cNvGrpSpPr/>
          <p:nvPr/>
        </p:nvGrpSpPr>
        <p:grpSpPr>
          <a:xfrm>
            <a:off x="15123246" y="1843549"/>
            <a:ext cx="2647809" cy="3299951"/>
            <a:chOff x="14394826" y="1843549"/>
            <a:chExt cx="3291840" cy="4102604"/>
          </a:xfrm>
        </p:grpSpPr>
        <p:sp>
          <p:nvSpPr>
            <p:cNvPr id="148" name="Google Shape;148;p18"/>
            <p:cNvSpPr/>
            <p:nvPr/>
          </p:nvSpPr>
          <p:spPr>
            <a:xfrm>
              <a:off x="15680745" y="1843549"/>
              <a:ext cx="720000" cy="7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16260322" y="189153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15101816" y="1913324"/>
              <a:ext cx="720000" cy="72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" name="Google Shape;151;p18"/>
            <p:cNvGrpSpPr/>
            <p:nvPr/>
          </p:nvGrpSpPr>
          <p:grpSpPr>
            <a:xfrm>
              <a:off x="14394826" y="2162823"/>
              <a:ext cx="3291840" cy="3783330"/>
              <a:chOff x="708660" y="3065145"/>
              <a:chExt cx="3291840" cy="3783330"/>
            </a:xfrm>
          </p:grpSpPr>
          <p:sp>
            <p:nvSpPr>
              <p:cNvPr id="152" name="Google Shape;152;p18"/>
              <p:cNvSpPr/>
              <p:nvPr/>
            </p:nvSpPr>
            <p:spPr>
              <a:xfrm>
                <a:off x="708660" y="3259455"/>
                <a:ext cx="3291840" cy="3589020"/>
              </a:xfrm>
              <a:prstGeom prst="roundRect">
                <a:avLst>
                  <a:gd fmla="val 29167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 rot="10800000">
                <a:off x="942975" y="3065145"/>
                <a:ext cx="2823210" cy="461909"/>
              </a:xfrm>
              <a:prstGeom prst="trapezoid">
                <a:avLst>
                  <a:gd fmla="val 25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" name="Google Shape;154;p18"/>
            <p:cNvSpPr txBox="1"/>
            <p:nvPr/>
          </p:nvSpPr>
          <p:spPr>
            <a:xfrm rot="-847225">
              <a:off x="15224341" y="2400069"/>
              <a:ext cx="1710311" cy="3309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7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155" name="Google Shape;155;p18"/>
          <p:cNvSpPr txBox="1"/>
          <p:nvPr/>
        </p:nvSpPr>
        <p:spPr>
          <a:xfrm>
            <a:off x="862609" y="1843549"/>
            <a:ext cx="11649431" cy="7694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are some red, green and blue counters in bag.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are more red counters than blue counters.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are more green counters than red and blue combined.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could you express this information using inequalities?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many red, blue and green counters could there be if there are 10 counters in total?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if there are 11 counters?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3124200" y="4962900"/>
            <a:ext cx="10213200" cy="599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856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3091360" y="7246620"/>
            <a:ext cx="1021316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1B, 2R, 7G OR  1B, 3R, 6G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3121840" y="8907780"/>
            <a:ext cx="1021316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1B, 2R, 8G OR  1B, 3R, 7G OR 1B, 4R, 6G OR 2B, 3R, 6G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