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c7c2c58ff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c7c2c58ff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c7c2c58ff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c7c2c58ff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c7c2c58ff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c7c2c58ff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c7c2c58ff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8c7c2c58ff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8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02" name="Google Shape;102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5" name="Google Shape;125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26" name="Google Shape;126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4" name="Google Shape;134;p2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6" name="Google Shape;136;p2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37" name="Google Shape;137;p2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39" name="Google Shape;139;p2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Creative Writing (poetry): sound and rhyme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Lesson 3 of 5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English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7" name="Google Shape;147;p28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Sarah Krzebietka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29"/>
          <p:cNvSpPr txBox="1"/>
          <p:nvPr>
            <p:ph type="title"/>
          </p:nvPr>
        </p:nvSpPr>
        <p:spPr>
          <a:xfrm>
            <a:off x="364950" y="42200"/>
            <a:ext cx="8226000" cy="8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b="1" lang="en-GB" sz="17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of the prompts</a:t>
            </a: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below to write the </a:t>
            </a:r>
            <a:r>
              <a:rPr b="1" lang="en-GB" sz="17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opening stanza</a:t>
            </a: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of a poem using AABB  or ABAB rhyme scheme and including onomatopoeia. 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 a helpful example and some extra support on the next pages.</a:t>
            </a:r>
            <a:endParaRPr b="1" i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9"/>
          <p:cNvSpPr txBox="1"/>
          <p:nvPr/>
        </p:nvSpPr>
        <p:spPr>
          <a:xfrm>
            <a:off x="458975" y="1292050"/>
            <a:ext cx="1083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Bang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Bark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Boo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Brrng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Bump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Buzz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Cackle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Chatter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Cheer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Clap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Clank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Click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Crackle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Crash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Crunch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</p:txBody>
      </p:sp>
      <p:sp>
        <p:nvSpPr>
          <p:cNvPr id="155" name="Google Shape;155;p29"/>
          <p:cNvSpPr txBox="1"/>
          <p:nvPr/>
        </p:nvSpPr>
        <p:spPr>
          <a:xfrm>
            <a:off x="1681500" y="1292050"/>
            <a:ext cx="979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Honk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Howl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Hush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Jingle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Jangle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Knock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Plop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Poof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Pop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Pow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Ring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Roar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Rustle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Rumble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9"/>
          <p:cNvSpPr txBox="1"/>
          <p:nvPr/>
        </p:nvSpPr>
        <p:spPr>
          <a:xfrm>
            <a:off x="2947175" y="1330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Sizzle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Slap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Smash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Smack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Squish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Swoosh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Thud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Thump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Whisper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Whimper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Zip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Zoom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000" y="1438138"/>
            <a:ext cx="2348800" cy="156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/>
        </p:nvSpPr>
        <p:spPr>
          <a:xfrm>
            <a:off x="6758800" y="1438150"/>
            <a:ext cx="2266500" cy="17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Write about scoring the winning goal in an important football match. 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9999" y="3213571"/>
            <a:ext cx="2348800" cy="138885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/>
          <p:nvPr/>
        </p:nvSpPr>
        <p:spPr>
          <a:xfrm>
            <a:off x="6829075" y="3172150"/>
            <a:ext cx="2266500" cy="17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Write about walking down a really busy beach. 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4410000" y="1180650"/>
            <a:ext cx="22764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Ball Stadium by Jarmoluk (Pixabay)</a:t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4446200" y="3004025"/>
            <a:ext cx="22764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Beach Beach Hut Pexels (Pixabay)</a:t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8" name="Google Shape;168;p30"/>
          <p:cNvSpPr txBox="1"/>
          <p:nvPr>
            <p:ph type="title"/>
          </p:nvPr>
        </p:nvSpPr>
        <p:spPr>
          <a:xfrm>
            <a:off x="525750" y="214050"/>
            <a:ext cx="8226000" cy="8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helpful example! If you would like to use this as your opening stanza and then write the second, go for it!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30"/>
          <p:cNvSpPr txBox="1"/>
          <p:nvPr/>
        </p:nvSpPr>
        <p:spPr>
          <a:xfrm>
            <a:off x="3035575" y="1997300"/>
            <a:ext cx="5850300" cy="15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Zoom</a:t>
            </a: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! Into the top corner of the net, </a:t>
            </a:r>
            <a:r>
              <a:rPr b="1"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keeper had no chance once my aim was set. </a:t>
            </a:r>
            <a:r>
              <a:rPr b="1"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Crowds </a:t>
            </a:r>
            <a:r>
              <a:rPr b="1" lang="en-GB" sz="17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roared</a:t>
            </a: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7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cheered</a:t>
            </a: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aloud, </a:t>
            </a:r>
            <a:r>
              <a:rPr b="1"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Mum, is that you? You look so proud! </a:t>
            </a:r>
            <a:r>
              <a:rPr b="1"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750" y="1788800"/>
            <a:ext cx="2348800" cy="156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0"/>
          <p:cNvSpPr txBox="1"/>
          <p:nvPr/>
        </p:nvSpPr>
        <p:spPr>
          <a:xfrm>
            <a:off x="525750" y="3491775"/>
            <a:ext cx="22764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Ball Stadium by Jarmoluk (Pixabay)</a:t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7" name="Google Shape;177;p31"/>
          <p:cNvSpPr txBox="1"/>
          <p:nvPr>
            <p:ph type="title"/>
          </p:nvPr>
        </p:nvSpPr>
        <p:spPr>
          <a:xfrm>
            <a:off x="525750" y="1296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u="sng">
                <a:solidFill>
                  <a:srgbClr val="434343"/>
                </a:solidFill>
              </a:rPr>
              <a:t>Write out the stanza, fill in the gaps.</a:t>
            </a:r>
            <a:r>
              <a:rPr lang="en-GB" sz="2900" u="sng">
                <a:solidFill>
                  <a:srgbClr val="434343"/>
                </a:solidFill>
              </a:rPr>
              <a:t> </a:t>
            </a:r>
            <a:r>
              <a:rPr lang="en-GB" sz="2900" u="sng">
                <a:solidFill>
                  <a:schemeClr val="dk2"/>
                </a:solidFill>
              </a:rPr>
              <a:t> </a:t>
            </a:r>
            <a:endParaRPr sz="2900" u="sng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1700">
                <a:solidFill>
                  <a:schemeClr val="dk2"/>
                </a:solidFill>
              </a:rPr>
              <a:t>Tips: you need to think of an onomatopoeic word for the first gap, a word that rhymes with clashing for the second gap, and a word that rhymes with crowds for the third gap.  </a:t>
            </a:r>
            <a:endParaRPr b="0" i="1" sz="1700">
              <a:solidFill>
                <a:schemeClr val="dk2"/>
              </a:solidFill>
            </a:endParaRPr>
          </a:p>
        </p:txBody>
      </p:sp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00" y="2319176"/>
            <a:ext cx="2739324" cy="161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1"/>
          <p:cNvSpPr txBox="1"/>
          <p:nvPr/>
        </p:nvSpPr>
        <p:spPr>
          <a:xfrm>
            <a:off x="464525" y="1959175"/>
            <a:ext cx="22764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Beach Beach Hut Pexels (Pixabay)</a:t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3428575" y="2367800"/>
            <a:ext cx="5574900" cy="16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Waves _____________, voices clashing, </a:t>
            </a:r>
            <a:endParaRPr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sun breaking through the clouds.</a:t>
            </a:r>
            <a:endParaRPr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Kites swooshing, wind </a:t>
            </a: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_____________, </a:t>
            </a:r>
            <a:endParaRPr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Winding my way through the  _____________.</a:t>
            </a:r>
            <a:endParaRPr sz="17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