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dd04898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dd04898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08039b9d_0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8c08039b9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2" name="Google Shape;122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3" name="Google Shape;123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idx="4294967295" type="ctrTitle"/>
          </p:nvPr>
        </p:nvSpPr>
        <p:spPr>
          <a:xfrm>
            <a:off x="229500" y="1936775"/>
            <a:ext cx="8611800" cy="9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Number Sense</a:t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Using &lt; &gt;  and = when comparing numbers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129" name="Google Shape;129;p27"/>
          <p:cNvSpPr txBox="1"/>
          <p:nvPr>
            <p:ph idx="4294967295" type="subTitle"/>
          </p:nvPr>
        </p:nvSpPr>
        <p:spPr>
          <a:xfrm>
            <a:off x="229488" y="222513"/>
            <a:ext cx="4113000" cy="3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4B3241"/>
                </a:solidFill>
              </a:rPr>
              <a:t>Mathematics</a:t>
            </a:r>
            <a:endParaRPr sz="1800">
              <a:solidFill>
                <a:srgbClr val="4B3241"/>
              </a:solidFill>
            </a:endParaRPr>
          </a:p>
        </p:txBody>
      </p:sp>
      <p:sp>
        <p:nvSpPr>
          <p:cNvPr id="130" name="Google Shape;130;p27"/>
          <p:cNvSpPr txBox="1"/>
          <p:nvPr>
            <p:ph idx="4294967295" type="subTitle"/>
          </p:nvPr>
        </p:nvSpPr>
        <p:spPr>
          <a:xfrm>
            <a:off x="229488" y="4362038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4B3241"/>
                </a:solidFill>
              </a:rPr>
              <a:t>Miss Hill</a:t>
            </a:r>
            <a:endParaRPr sz="1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/>
          <p:nvPr>
            <p:ph idx="12" type="sldNum"/>
          </p:nvPr>
        </p:nvSpPr>
        <p:spPr>
          <a:xfrm>
            <a:off x="688456" y="7189988"/>
            <a:ext cx="1080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8"/>
          <p:cNvSpPr/>
          <p:nvPr/>
        </p:nvSpPr>
        <p:spPr>
          <a:xfrm>
            <a:off x="771525" y="157950"/>
            <a:ext cx="82002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task- your turn</a:t>
            </a:r>
            <a:endParaRPr sz="300"/>
          </a:p>
        </p:txBody>
      </p:sp>
      <p:sp>
        <p:nvSpPr>
          <p:cNvPr id="137" name="Google Shape;137;p28"/>
          <p:cNvSpPr/>
          <p:nvPr/>
        </p:nvSpPr>
        <p:spPr>
          <a:xfrm>
            <a:off x="1532044" y="868988"/>
            <a:ext cx="1344000" cy="12912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8"/>
          <p:cNvSpPr/>
          <p:nvPr/>
        </p:nvSpPr>
        <p:spPr>
          <a:xfrm>
            <a:off x="3349934" y="875156"/>
            <a:ext cx="1344000" cy="12912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8"/>
          <p:cNvSpPr/>
          <p:nvPr/>
        </p:nvSpPr>
        <p:spPr>
          <a:xfrm>
            <a:off x="6867202" y="875152"/>
            <a:ext cx="1344000" cy="12912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8"/>
          <p:cNvSpPr/>
          <p:nvPr/>
        </p:nvSpPr>
        <p:spPr>
          <a:xfrm>
            <a:off x="5167823" y="875156"/>
            <a:ext cx="1344000" cy="1291200"/>
          </a:xfrm>
          <a:prstGeom prst="ellipse">
            <a:avLst/>
          </a:prstGeom>
          <a:solidFill>
            <a:srgbClr val="FFFFFF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8"/>
          <p:cNvSpPr txBox="1"/>
          <p:nvPr/>
        </p:nvSpPr>
        <p:spPr>
          <a:xfrm>
            <a:off x="3016912" y="1296604"/>
            <a:ext cx="30000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&gt;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8"/>
          <p:cNvSpPr txBox="1"/>
          <p:nvPr/>
        </p:nvSpPr>
        <p:spPr>
          <a:xfrm>
            <a:off x="459338" y="2320638"/>
            <a:ext cx="54153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-317500" lvl="0" marL="2286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32  	  31     	29	 37 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2286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12	  21		18		 19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228600" rtl="0" algn="l"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42	  43	    53		 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50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2286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arenR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12	    8	    2		 18       2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8"/>
          <p:cNvSpPr txBox="1"/>
          <p:nvPr/>
        </p:nvSpPr>
        <p:spPr>
          <a:xfrm>
            <a:off x="4820796" y="1263566"/>
            <a:ext cx="4377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&gt;</a:t>
            </a:r>
            <a:endParaRPr sz="700"/>
          </a:p>
        </p:txBody>
      </p:sp>
      <p:sp>
        <p:nvSpPr>
          <p:cNvPr id="144" name="Google Shape;144;p28"/>
          <p:cNvSpPr txBox="1"/>
          <p:nvPr/>
        </p:nvSpPr>
        <p:spPr>
          <a:xfrm>
            <a:off x="6519242" y="1263371"/>
            <a:ext cx="1215300" cy="11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&gt;</a:t>
            </a:r>
            <a:endParaRPr sz="700"/>
          </a:p>
        </p:txBody>
      </p:sp>
      <p:sp>
        <p:nvSpPr>
          <p:cNvPr id="145" name="Google Shape;145;p28"/>
          <p:cNvSpPr txBox="1"/>
          <p:nvPr/>
        </p:nvSpPr>
        <p:spPr>
          <a:xfrm>
            <a:off x="6717088" y="2759638"/>
            <a:ext cx="1914300" cy="13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&lt;   &gt;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