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82" r:id="rId3"/>
    <p:sldMasterId id="2147483683" r:id="rId4"/>
    <p:sldMasterId id="214748368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5143500" cx="9144000"/>
  <p:notesSz cx="6858000" cy="9144000"/>
  <p:embeddedFontLst>
    <p:embeddedFont>
      <p:font typeface="Montserrat SemiBold"/>
      <p:regular r:id="rId19"/>
      <p:bold r:id="rId20"/>
      <p:italic r:id="rId21"/>
      <p:boldItalic r:id="rId22"/>
    </p:embeddedFont>
    <p:embeddedFont>
      <p:font typeface="Montserrat"/>
      <p:regular r:id="rId23"/>
      <p:bold r:id="rId24"/>
      <p:italic r:id="rId25"/>
      <p:boldItalic r:id="rId26"/>
    </p:embeddedFont>
    <p:embeddedFont>
      <p:font typeface="Montserrat Medium"/>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SemiBold-bold.fntdata"/><Relationship Id="rId22" Type="http://schemas.openxmlformats.org/officeDocument/2006/relationships/font" Target="fonts/MontserratSemiBold-boldItalic.fntdata"/><Relationship Id="rId21" Type="http://schemas.openxmlformats.org/officeDocument/2006/relationships/font" Target="fonts/MontserratSemiBold-italic.fntdata"/><Relationship Id="rId24" Type="http://schemas.openxmlformats.org/officeDocument/2006/relationships/font" Target="fonts/Montserrat-bold.fntdata"/><Relationship Id="rId23" Type="http://schemas.openxmlformats.org/officeDocument/2006/relationships/font" Target="fonts/Montserrat-regular.fntdata"/><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26" Type="http://schemas.openxmlformats.org/officeDocument/2006/relationships/font" Target="fonts/Montserrat-boldItalic.fntdata"/><Relationship Id="rId25" Type="http://schemas.openxmlformats.org/officeDocument/2006/relationships/font" Target="fonts/Montserrat-italic.fntdata"/><Relationship Id="rId28" Type="http://schemas.openxmlformats.org/officeDocument/2006/relationships/font" Target="fonts/MontserratMedium-bold.fntdata"/><Relationship Id="rId27" Type="http://schemas.openxmlformats.org/officeDocument/2006/relationships/font" Target="fonts/MontserratMedium-regular.fntdata"/><Relationship Id="rId5" Type="http://schemas.openxmlformats.org/officeDocument/2006/relationships/slideMaster" Target="slideMasters/slideMaster3.xml"/><Relationship Id="rId6" Type="http://schemas.openxmlformats.org/officeDocument/2006/relationships/notesMaster" Target="notesMasters/notesMaster1.xml"/><Relationship Id="rId29" Type="http://schemas.openxmlformats.org/officeDocument/2006/relationships/font" Target="fonts/MontserratMedium-italic.fntdata"/><Relationship Id="rId7" Type="http://schemas.openxmlformats.org/officeDocument/2006/relationships/slide" Target="slides/slide1.xml"/><Relationship Id="rId8" Type="http://schemas.openxmlformats.org/officeDocument/2006/relationships/slide" Target="slides/slide2.xml"/><Relationship Id="rId30" Type="http://schemas.openxmlformats.org/officeDocument/2006/relationships/font" Target="fonts/MontserratMedium-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MontserratSemiBold-regular.fntdata"/><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73c3494815_2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73c3494815_2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8ae6d5cf1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8ae6d5cf1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8a17aa15f0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8a17aa15f0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8ae6d5cf1f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8ae6d5cf1f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8a4b401546_0_3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8a4b401546_0_3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Keyword match up</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8a4b401546_0_3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8a4b401546_0_3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Keyword match up</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8a4b401546_0_4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8a4b401546_0_4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Keyword match up</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8b00833f8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8b00833f8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Revision recap</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8a17aa15f0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8a17aa15f0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8a17aa15f0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8a17aa15f0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8a4b401546_0_2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8a4b401546_0_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8a17aa15f0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8a17aa15f0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458975" y="1438150"/>
            <a:ext cx="8226000" cy="18615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3000"/>
              <a:buFont typeface="Montserrat SemiBold"/>
              <a:buNone/>
              <a:defRPr b="0" sz="3000">
                <a:solidFill>
                  <a:schemeClr val="lt1"/>
                </a:solidFill>
                <a:latin typeface="Montserrat SemiBold"/>
                <a:ea typeface="Montserrat SemiBold"/>
                <a:cs typeface="Montserrat SemiBold"/>
                <a:sym typeface="Montserrat SemiBold"/>
              </a:defRPr>
            </a:lvl1pPr>
            <a:lvl2pPr lvl="1" algn="ctr">
              <a:spcBef>
                <a:spcPts val="0"/>
              </a:spcBef>
              <a:spcAft>
                <a:spcPts val="0"/>
              </a:spcAft>
              <a:buClr>
                <a:schemeClr val="lt1"/>
              </a:buClr>
              <a:buSzPts val="5200"/>
              <a:buNone/>
              <a:defRPr sz="5200">
                <a:solidFill>
                  <a:schemeClr val="lt1"/>
                </a:solidFill>
              </a:defRPr>
            </a:lvl2pPr>
            <a:lvl3pPr lvl="2" algn="ctr">
              <a:spcBef>
                <a:spcPts val="0"/>
              </a:spcBef>
              <a:spcAft>
                <a:spcPts val="0"/>
              </a:spcAft>
              <a:buClr>
                <a:schemeClr val="lt1"/>
              </a:buClr>
              <a:buSzPts val="5200"/>
              <a:buNone/>
              <a:defRPr sz="5200">
                <a:solidFill>
                  <a:schemeClr val="lt1"/>
                </a:solidFill>
              </a:defRPr>
            </a:lvl3pPr>
            <a:lvl4pPr lvl="3" algn="ctr">
              <a:spcBef>
                <a:spcPts val="0"/>
              </a:spcBef>
              <a:spcAft>
                <a:spcPts val="0"/>
              </a:spcAft>
              <a:buClr>
                <a:schemeClr val="lt1"/>
              </a:buClr>
              <a:buSzPts val="5200"/>
              <a:buNone/>
              <a:defRPr sz="5200">
                <a:solidFill>
                  <a:schemeClr val="lt1"/>
                </a:solidFill>
              </a:defRPr>
            </a:lvl4pPr>
            <a:lvl5pPr lvl="4" algn="ctr">
              <a:spcBef>
                <a:spcPts val="0"/>
              </a:spcBef>
              <a:spcAft>
                <a:spcPts val="0"/>
              </a:spcAft>
              <a:buClr>
                <a:schemeClr val="lt1"/>
              </a:buClr>
              <a:buSzPts val="5200"/>
              <a:buNone/>
              <a:defRPr sz="5200">
                <a:solidFill>
                  <a:schemeClr val="lt1"/>
                </a:solidFill>
              </a:defRPr>
            </a:lvl5pPr>
            <a:lvl6pPr lvl="5" algn="ctr">
              <a:spcBef>
                <a:spcPts val="0"/>
              </a:spcBef>
              <a:spcAft>
                <a:spcPts val="0"/>
              </a:spcAft>
              <a:buClr>
                <a:schemeClr val="lt1"/>
              </a:buClr>
              <a:buSzPts val="5200"/>
              <a:buNone/>
              <a:defRPr sz="5200">
                <a:solidFill>
                  <a:schemeClr val="lt1"/>
                </a:solidFill>
              </a:defRPr>
            </a:lvl6pPr>
            <a:lvl7pPr lvl="6" algn="ctr">
              <a:spcBef>
                <a:spcPts val="0"/>
              </a:spcBef>
              <a:spcAft>
                <a:spcPts val="0"/>
              </a:spcAft>
              <a:buClr>
                <a:schemeClr val="lt1"/>
              </a:buClr>
              <a:buSzPts val="5200"/>
              <a:buNone/>
              <a:defRPr sz="5200">
                <a:solidFill>
                  <a:schemeClr val="lt1"/>
                </a:solidFill>
              </a:defRPr>
            </a:lvl7pPr>
            <a:lvl8pPr lvl="7" algn="ctr">
              <a:spcBef>
                <a:spcPts val="0"/>
              </a:spcBef>
              <a:spcAft>
                <a:spcPts val="0"/>
              </a:spcAft>
              <a:buClr>
                <a:schemeClr val="lt1"/>
              </a:buClr>
              <a:buSzPts val="5200"/>
              <a:buNone/>
              <a:defRPr sz="5200">
                <a:solidFill>
                  <a:schemeClr val="lt1"/>
                </a:solidFill>
              </a:defRPr>
            </a:lvl8pPr>
            <a:lvl9pPr lvl="8" algn="ctr">
              <a:spcBef>
                <a:spcPts val="0"/>
              </a:spcBef>
              <a:spcAft>
                <a:spcPts val="0"/>
              </a:spcAft>
              <a:buClr>
                <a:schemeClr val="lt1"/>
              </a:buClr>
              <a:buSzPts val="5200"/>
              <a:buNone/>
              <a:defRPr sz="5200">
                <a:solidFill>
                  <a:schemeClr val="lt1"/>
                </a:solidFill>
              </a:defRPr>
            </a:lvl9pPr>
          </a:lstStyle>
          <a:p/>
        </p:txBody>
      </p:sp>
      <p:sp>
        <p:nvSpPr>
          <p:cNvPr id="12" name="Google Shape;12;p2"/>
          <p:cNvSpPr txBox="1"/>
          <p:nvPr>
            <p:ph idx="1" type="subTitle"/>
          </p:nvPr>
        </p:nvSpPr>
        <p:spPr>
          <a:xfrm>
            <a:off x="458975" y="445025"/>
            <a:ext cx="8226000" cy="7926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chemeClr val="lt1"/>
              </a:buClr>
              <a:buSzPts val="1800"/>
              <a:buNone/>
              <a:defRPr sz="18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txBox="1"/>
          <p:nvPr>
            <p:ph idx="2" type="subTitle"/>
          </p:nvPr>
        </p:nvSpPr>
        <p:spPr>
          <a:xfrm>
            <a:off x="458975" y="4105475"/>
            <a:ext cx="3951000" cy="619500"/>
          </a:xfrm>
          <a:prstGeom prst="rect">
            <a:avLst/>
          </a:prstGeom>
        </p:spPr>
        <p:txBody>
          <a:bodyPr anchorCtr="0" anchor="b" bIns="0" lIns="0" spcFirstLastPara="1" rIns="0" wrap="square" tIns="0">
            <a:noAutofit/>
          </a:bodyPr>
          <a:lstStyle>
            <a:lvl1pPr lvl="0">
              <a:spcBef>
                <a:spcPts val="1000"/>
              </a:spcBef>
              <a:spcAft>
                <a:spcPts val="0"/>
              </a:spcAft>
              <a:buNone/>
              <a:defRPr sz="1400">
                <a:solidFill>
                  <a:schemeClr val="lt1"/>
                </a:solidFill>
                <a:latin typeface="Montserrat SemiBold"/>
                <a:ea typeface="Montserrat SemiBold"/>
                <a:cs typeface="Montserrat SemiBold"/>
                <a:sym typeface="Montserrat SemiBold"/>
              </a:defRPr>
            </a:lvl1pPr>
            <a:lvl2pPr lvl="1">
              <a:spcBef>
                <a:spcPts val="0"/>
              </a:spcBef>
              <a:spcAft>
                <a:spcPts val="0"/>
              </a:spcAft>
              <a:buNone/>
              <a:defRPr/>
            </a:lvl2pPr>
            <a:lvl3pPr lvl="2">
              <a:spcBef>
                <a:spcPts val="1000"/>
              </a:spcBef>
              <a:spcAft>
                <a:spcPts val="0"/>
              </a:spcAft>
              <a:buNone/>
              <a:defRPr/>
            </a:lvl3pPr>
            <a:lvl4pPr lvl="3">
              <a:spcBef>
                <a:spcPts val="1000"/>
              </a:spcBef>
              <a:spcAft>
                <a:spcPts val="0"/>
              </a:spcAft>
              <a:buNone/>
              <a:defRPr/>
            </a:lvl4pPr>
            <a:lvl5pPr lvl="4">
              <a:spcBef>
                <a:spcPts val="1000"/>
              </a:spcBef>
              <a:spcAft>
                <a:spcPts val="0"/>
              </a:spcAft>
              <a:buNone/>
              <a:defRPr/>
            </a:lvl5pPr>
            <a:lvl6pPr lvl="5">
              <a:spcBef>
                <a:spcPts val="1000"/>
              </a:spcBef>
              <a:spcAft>
                <a:spcPts val="0"/>
              </a:spcAft>
              <a:buNone/>
              <a:defRPr/>
            </a:lvl6pPr>
            <a:lvl7pPr lvl="6">
              <a:spcBef>
                <a:spcPts val="1000"/>
              </a:spcBef>
              <a:spcAft>
                <a:spcPts val="0"/>
              </a:spcAft>
              <a:buNone/>
              <a:defRPr/>
            </a:lvl7pPr>
            <a:lvl8pPr lvl="7">
              <a:spcBef>
                <a:spcPts val="1000"/>
              </a:spcBef>
              <a:spcAft>
                <a:spcPts val="0"/>
              </a:spcAft>
              <a:buNone/>
              <a:defRPr/>
            </a:lvl8pPr>
            <a:lvl9pPr lvl="8">
              <a:spcBef>
                <a:spcPts val="1000"/>
              </a:spcBef>
              <a:spcAft>
                <a:spcPts val="1000"/>
              </a:spcAft>
              <a:buNone/>
              <a:defRPr/>
            </a:lvl9pPr>
          </a:lstStyle>
          <a:p/>
        </p:txBody>
      </p:sp>
      <p:pic>
        <p:nvPicPr>
          <p:cNvPr id="14" name="Google Shape;14;p2"/>
          <p:cNvPicPr preferRelativeResize="0"/>
          <p:nvPr/>
        </p:nvPicPr>
        <p:blipFill rotWithShape="1">
          <a:blip r:embed="rId2">
            <a:alphaModFix/>
          </a:blip>
          <a:srcRect b="0" l="49" r="59" t="0"/>
          <a:stretch/>
        </p:blipFill>
        <p:spPr>
          <a:xfrm>
            <a:off x="6315803" y="3617749"/>
            <a:ext cx="2359600" cy="1282050"/>
          </a:xfrm>
          <a:prstGeom prst="rect">
            <a:avLst/>
          </a:prstGeom>
          <a:noFill/>
          <a:ln>
            <a:noFill/>
          </a:ln>
        </p:spPr>
      </p:pic>
      <p:sp>
        <p:nvSpPr>
          <p:cNvPr id="15" name="Google Shape;15;p2"/>
          <p:cNvSpPr/>
          <p:nvPr/>
        </p:nvSpPr>
        <p:spPr>
          <a:xfrm>
            <a:off x="8699225" y="4459200"/>
            <a:ext cx="444900" cy="684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8" name="Shape 68"/>
        <p:cNvGrpSpPr/>
        <p:nvPr/>
      </p:nvGrpSpPr>
      <p:grpSpPr>
        <a:xfrm>
          <a:off x="0" y="0"/>
          <a:ext cx="0" cy="0"/>
          <a:chOff x="0" y="0"/>
          <a:chExt cx="0" cy="0"/>
        </a:xfrm>
      </p:grpSpPr>
      <p:sp>
        <p:nvSpPr>
          <p:cNvPr id="69" name="Google Shape;69;p11"/>
          <p:cNvSpPr txBox="1"/>
          <p:nvPr>
            <p:ph type="title"/>
          </p:nvPr>
        </p:nvSpPr>
        <p:spPr>
          <a:xfrm>
            <a:off x="490250" y="1099725"/>
            <a:ext cx="8194800" cy="34413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3600"/>
              <a:buFont typeface="Montserrat SemiBold"/>
              <a:buNone/>
              <a:defRPr b="0" i="1" sz="3600">
                <a:solidFill>
                  <a:schemeClr val="lt1"/>
                </a:solidFill>
                <a:latin typeface="Montserrat SemiBold"/>
                <a:ea typeface="Montserrat SemiBold"/>
                <a:cs typeface="Montserrat SemiBold"/>
                <a:sym typeface="Montserrat SemiBold"/>
              </a:defRPr>
            </a:lvl1pPr>
            <a:lvl2pPr lvl="1">
              <a:spcBef>
                <a:spcPts val="0"/>
              </a:spcBef>
              <a:spcAft>
                <a:spcPts val="0"/>
              </a:spcAft>
              <a:buSzPts val="3600"/>
              <a:buFont typeface="Montserrat SemiBold"/>
              <a:buNone/>
              <a:defRPr sz="3600">
                <a:latin typeface="Montserrat SemiBold"/>
                <a:ea typeface="Montserrat SemiBold"/>
                <a:cs typeface="Montserrat SemiBold"/>
                <a:sym typeface="Montserrat SemiBold"/>
              </a:defRPr>
            </a:lvl2pPr>
            <a:lvl3pPr lvl="2">
              <a:spcBef>
                <a:spcPts val="0"/>
              </a:spcBef>
              <a:spcAft>
                <a:spcPts val="0"/>
              </a:spcAft>
              <a:buSzPts val="3600"/>
              <a:buFont typeface="Montserrat SemiBold"/>
              <a:buNone/>
              <a:defRPr sz="3600">
                <a:latin typeface="Montserrat SemiBold"/>
                <a:ea typeface="Montserrat SemiBold"/>
                <a:cs typeface="Montserrat SemiBold"/>
                <a:sym typeface="Montserrat SemiBold"/>
              </a:defRPr>
            </a:lvl3pPr>
            <a:lvl4pPr lvl="3">
              <a:spcBef>
                <a:spcPts val="0"/>
              </a:spcBef>
              <a:spcAft>
                <a:spcPts val="0"/>
              </a:spcAft>
              <a:buSzPts val="3600"/>
              <a:buFont typeface="Montserrat SemiBold"/>
              <a:buNone/>
              <a:defRPr sz="3600">
                <a:latin typeface="Montserrat SemiBold"/>
                <a:ea typeface="Montserrat SemiBold"/>
                <a:cs typeface="Montserrat SemiBold"/>
                <a:sym typeface="Montserrat SemiBold"/>
              </a:defRPr>
            </a:lvl4pPr>
            <a:lvl5pPr lvl="4">
              <a:spcBef>
                <a:spcPts val="0"/>
              </a:spcBef>
              <a:spcAft>
                <a:spcPts val="0"/>
              </a:spcAft>
              <a:buSzPts val="3600"/>
              <a:buFont typeface="Montserrat SemiBold"/>
              <a:buNone/>
              <a:defRPr sz="3600">
                <a:latin typeface="Montserrat SemiBold"/>
                <a:ea typeface="Montserrat SemiBold"/>
                <a:cs typeface="Montserrat SemiBold"/>
                <a:sym typeface="Montserrat SemiBold"/>
              </a:defRPr>
            </a:lvl5pPr>
            <a:lvl6pPr lvl="5">
              <a:spcBef>
                <a:spcPts val="0"/>
              </a:spcBef>
              <a:spcAft>
                <a:spcPts val="0"/>
              </a:spcAft>
              <a:buSzPts val="3600"/>
              <a:buFont typeface="Montserrat SemiBold"/>
              <a:buNone/>
              <a:defRPr sz="3600">
                <a:latin typeface="Montserrat SemiBold"/>
                <a:ea typeface="Montserrat SemiBold"/>
                <a:cs typeface="Montserrat SemiBold"/>
                <a:sym typeface="Montserrat SemiBold"/>
              </a:defRPr>
            </a:lvl6pPr>
            <a:lvl7pPr lvl="6">
              <a:spcBef>
                <a:spcPts val="0"/>
              </a:spcBef>
              <a:spcAft>
                <a:spcPts val="0"/>
              </a:spcAft>
              <a:buSzPts val="3600"/>
              <a:buFont typeface="Montserrat SemiBold"/>
              <a:buNone/>
              <a:defRPr sz="3600">
                <a:latin typeface="Montserrat SemiBold"/>
                <a:ea typeface="Montserrat SemiBold"/>
                <a:cs typeface="Montserrat SemiBold"/>
                <a:sym typeface="Montserrat SemiBold"/>
              </a:defRPr>
            </a:lvl7pPr>
            <a:lvl8pPr lvl="7">
              <a:spcBef>
                <a:spcPts val="0"/>
              </a:spcBef>
              <a:spcAft>
                <a:spcPts val="0"/>
              </a:spcAft>
              <a:buSzPts val="3600"/>
              <a:buFont typeface="Montserrat SemiBold"/>
              <a:buNone/>
              <a:defRPr sz="3600">
                <a:latin typeface="Montserrat SemiBold"/>
                <a:ea typeface="Montserrat SemiBold"/>
                <a:cs typeface="Montserrat SemiBold"/>
                <a:sym typeface="Montserrat SemiBold"/>
              </a:defRPr>
            </a:lvl8pPr>
            <a:lvl9pPr lvl="8">
              <a:spcBef>
                <a:spcPts val="0"/>
              </a:spcBef>
              <a:spcAft>
                <a:spcPts val="0"/>
              </a:spcAft>
              <a:buSzPts val="3600"/>
              <a:buFont typeface="Montserrat SemiBold"/>
              <a:buNone/>
              <a:defRPr sz="3600">
                <a:latin typeface="Montserrat SemiBold"/>
                <a:ea typeface="Montserrat SemiBold"/>
                <a:cs typeface="Montserrat SemiBold"/>
                <a:sym typeface="Montserrat SemiBold"/>
              </a:defRPr>
            </a:lvl9pPr>
          </a:lstStyle>
          <a:p/>
        </p:txBody>
      </p:sp>
      <p:sp>
        <p:nvSpPr>
          <p:cNvPr id="70" name="Google Shape;70;p11"/>
          <p:cNvSpPr txBox="1"/>
          <p:nvPr>
            <p:ph idx="1" type="subTitle"/>
          </p:nvPr>
        </p:nvSpPr>
        <p:spPr>
          <a:xfrm>
            <a:off x="474525" y="3969500"/>
            <a:ext cx="3935400" cy="954000"/>
          </a:xfrm>
          <a:prstGeom prst="rect">
            <a:avLst/>
          </a:prstGeom>
        </p:spPr>
        <p:txBody>
          <a:bodyPr anchorCtr="0" anchor="b" bIns="0" lIns="0" spcFirstLastPara="1" rIns="0" wrap="square" tIns="0">
            <a:noAutofit/>
          </a:bodyPr>
          <a:lstStyle>
            <a:lvl1pPr lvl="0">
              <a:lnSpc>
                <a:spcPct val="140000"/>
              </a:lnSpc>
              <a:spcBef>
                <a:spcPts val="1000"/>
              </a:spcBef>
              <a:spcAft>
                <a:spcPts val="0"/>
              </a:spcAft>
              <a:buNone/>
              <a:defRPr sz="1400">
                <a:solidFill>
                  <a:schemeClr val="lt1"/>
                </a:solidFill>
                <a:latin typeface="Montserrat SemiBold"/>
                <a:ea typeface="Montserrat SemiBold"/>
                <a:cs typeface="Montserrat SemiBold"/>
                <a:sym typeface="Montserrat SemiBold"/>
              </a:defRPr>
            </a:lvl1pPr>
            <a:lvl2pPr lvl="1">
              <a:spcBef>
                <a:spcPts val="0"/>
              </a:spcBef>
              <a:spcAft>
                <a:spcPts val="0"/>
              </a:spcAft>
              <a:buNone/>
              <a:defRPr/>
            </a:lvl2pPr>
            <a:lvl3pPr lvl="2">
              <a:spcBef>
                <a:spcPts val="1000"/>
              </a:spcBef>
              <a:spcAft>
                <a:spcPts val="0"/>
              </a:spcAft>
              <a:buNone/>
              <a:defRPr/>
            </a:lvl3pPr>
            <a:lvl4pPr lvl="3">
              <a:spcBef>
                <a:spcPts val="1000"/>
              </a:spcBef>
              <a:spcAft>
                <a:spcPts val="0"/>
              </a:spcAft>
              <a:buNone/>
              <a:defRPr/>
            </a:lvl4pPr>
            <a:lvl5pPr lvl="4">
              <a:spcBef>
                <a:spcPts val="1000"/>
              </a:spcBef>
              <a:spcAft>
                <a:spcPts val="0"/>
              </a:spcAft>
              <a:buNone/>
              <a:defRPr/>
            </a:lvl5pPr>
            <a:lvl6pPr lvl="5">
              <a:spcBef>
                <a:spcPts val="1000"/>
              </a:spcBef>
              <a:spcAft>
                <a:spcPts val="0"/>
              </a:spcAft>
              <a:buNone/>
              <a:defRPr/>
            </a:lvl6pPr>
            <a:lvl7pPr lvl="6">
              <a:spcBef>
                <a:spcPts val="1000"/>
              </a:spcBef>
              <a:spcAft>
                <a:spcPts val="0"/>
              </a:spcAft>
              <a:buNone/>
              <a:defRPr/>
            </a:lvl7pPr>
            <a:lvl8pPr lvl="7">
              <a:spcBef>
                <a:spcPts val="1000"/>
              </a:spcBef>
              <a:spcAft>
                <a:spcPts val="0"/>
              </a:spcAft>
              <a:buNone/>
              <a:defRPr/>
            </a:lvl8pPr>
            <a:lvl9pPr lvl="8">
              <a:spcBef>
                <a:spcPts val="1000"/>
              </a:spcBef>
              <a:spcAft>
                <a:spcPts val="1000"/>
              </a:spcAft>
              <a:buNone/>
              <a:defRPr/>
            </a:lvl9pPr>
          </a:lstStyle>
          <a:p/>
        </p:txBody>
      </p:sp>
      <p:pic>
        <p:nvPicPr>
          <p:cNvPr id="71" name="Google Shape;71;p11"/>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2" name="Shape 72"/>
        <p:cNvGrpSpPr/>
        <p:nvPr/>
      </p:nvGrpSpPr>
      <p:grpSpPr>
        <a:xfrm>
          <a:off x="0" y="0"/>
          <a:ext cx="0" cy="0"/>
          <a:chOff x="0" y="0"/>
          <a:chExt cx="0" cy="0"/>
        </a:xfrm>
      </p:grpSpPr>
      <p:sp>
        <p:nvSpPr>
          <p:cNvPr id="73" name="Google Shape;73;p12"/>
          <p:cNvSpPr txBox="1"/>
          <p:nvPr>
            <p:ph idx="1" type="body"/>
          </p:nvPr>
        </p:nvSpPr>
        <p:spPr>
          <a:xfrm>
            <a:off x="468000" y="4626000"/>
            <a:ext cx="3942000" cy="3204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800"/>
              <a:buNone/>
              <a:defRPr sz="8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4" name="Shape 74"/>
        <p:cNvGrpSpPr/>
        <p:nvPr/>
      </p:nvGrpSpPr>
      <p:grpSpPr>
        <a:xfrm>
          <a:off x="0" y="0"/>
          <a:ext cx="0" cy="0"/>
          <a:chOff x="0" y="0"/>
          <a:chExt cx="0" cy="0"/>
        </a:xfrm>
      </p:grpSpPr>
      <p:sp>
        <p:nvSpPr>
          <p:cNvPr id="75" name="Google Shape;75;p13"/>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1"/>
        </a:solidFill>
      </p:bgPr>
    </p:bg>
    <p:spTree>
      <p:nvGrpSpPr>
        <p:cNvPr id="81" name="Shape 81"/>
        <p:cNvGrpSpPr/>
        <p:nvPr/>
      </p:nvGrpSpPr>
      <p:grpSpPr>
        <a:xfrm>
          <a:off x="0" y="0"/>
          <a:ext cx="0" cy="0"/>
          <a:chOff x="0" y="0"/>
          <a:chExt cx="0" cy="0"/>
        </a:xfrm>
      </p:grpSpPr>
      <p:sp>
        <p:nvSpPr>
          <p:cNvPr id="82" name="Google Shape;82;p15"/>
          <p:cNvSpPr txBox="1"/>
          <p:nvPr>
            <p:ph type="ctrTitle"/>
          </p:nvPr>
        </p:nvSpPr>
        <p:spPr>
          <a:xfrm>
            <a:off x="458975" y="1438150"/>
            <a:ext cx="8226000" cy="18615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3000"/>
              <a:buFont typeface="Montserrat SemiBold"/>
              <a:buNone/>
              <a:defRPr b="0" sz="3000">
                <a:solidFill>
                  <a:schemeClr val="lt1"/>
                </a:solidFill>
                <a:latin typeface="Montserrat SemiBold"/>
                <a:ea typeface="Montserrat SemiBold"/>
                <a:cs typeface="Montserrat SemiBold"/>
                <a:sym typeface="Montserrat SemiBold"/>
              </a:defRPr>
            </a:lvl1pPr>
            <a:lvl2pPr lvl="1" rtl="0" algn="ctr">
              <a:spcBef>
                <a:spcPts val="0"/>
              </a:spcBef>
              <a:spcAft>
                <a:spcPts val="0"/>
              </a:spcAft>
              <a:buClr>
                <a:schemeClr val="lt1"/>
              </a:buClr>
              <a:buSzPts val="5200"/>
              <a:buNone/>
              <a:defRPr sz="5200">
                <a:solidFill>
                  <a:schemeClr val="lt1"/>
                </a:solidFill>
              </a:defRPr>
            </a:lvl2pPr>
            <a:lvl3pPr lvl="2" rtl="0" algn="ctr">
              <a:spcBef>
                <a:spcPts val="0"/>
              </a:spcBef>
              <a:spcAft>
                <a:spcPts val="0"/>
              </a:spcAft>
              <a:buClr>
                <a:schemeClr val="lt1"/>
              </a:buClr>
              <a:buSzPts val="5200"/>
              <a:buNone/>
              <a:defRPr sz="5200">
                <a:solidFill>
                  <a:schemeClr val="lt1"/>
                </a:solidFill>
              </a:defRPr>
            </a:lvl3pPr>
            <a:lvl4pPr lvl="3" rtl="0" algn="ctr">
              <a:spcBef>
                <a:spcPts val="0"/>
              </a:spcBef>
              <a:spcAft>
                <a:spcPts val="0"/>
              </a:spcAft>
              <a:buClr>
                <a:schemeClr val="lt1"/>
              </a:buClr>
              <a:buSzPts val="5200"/>
              <a:buNone/>
              <a:defRPr sz="5200">
                <a:solidFill>
                  <a:schemeClr val="lt1"/>
                </a:solidFill>
              </a:defRPr>
            </a:lvl4pPr>
            <a:lvl5pPr lvl="4" rtl="0" algn="ctr">
              <a:spcBef>
                <a:spcPts val="0"/>
              </a:spcBef>
              <a:spcAft>
                <a:spcPts val="0"/>
              </a:spcAft>
              <a:buClr>
                <a:schemeClr val="lt1"/>
              </a:buClr>
              <a:buSzPts val="5200"/>
              <a:buNone/>
              <a:defRPr sz="5200">
                <a:solidFill>
                  <a:schemeClr val="lt1"/>
                </a:solidFill>
              </a:defRPr>
            </a:lvl5pPr>
            <a:lvl6pPr lvl="5" rtl="0" algn="ctr">
              <a:spcBef>
                <a:spcPts val="0"/>
              </a:spcBef>
              <a:spcAft>
                <a:spcPts val="0"/>
              </a:spcAft>
              <a:buClr>
                <a:schemeClr val="lt1"/>
              </a:buClr>
              <a:buSzPts val="5200"/>
              <a:buNone/>
              <a:defRPr sz="5200">
                <a:solidFill>
                  <a:schemeClr val="lt1"/>
                </a:solidFill>
              </a:defRPr>
            </a:lvl6pPr>
            <a:lvl7pPr lvl="6" rtl="0" algn="ctr">
              <a:spcBef>
                <a:spcPts val="0"/>
              </a:spcBef>
              <a:spcAft>
                <a:spcPts val="0"/>
              </a:spcAft>
              <a:buClr>
                <a:schemeClr val="lt1"/>
              </a:buClr>
              <a:buSzPts val="5200"/>
              <a:buNone/>
              <a:defRPr sz="5200">
                <a:solidFill>
                  <a:schemeClr val="lt1"/>
                </a:solidFill>
              </a:defRPr>
            </a:lvl7pPr>
            <a:lvl8pPr lvl="7" rtl="0" algn="ctr">
              <a:spcBef>
                <a:spcPts val="0"/>
              </a:spcBef>
              <a:spcAft>
                <a:spcPts val="0"/>
              </a:spcAft>
              <a:buClr>
                <a:schemeClr val="lt1"/>
              </a:buClr>
              <a:buSzPts val="5200"/>
              <a:buNone/>
              <a:defRPr sz="5200">
                <a:solidFill>
                  <a:schemeClr val="lt1"/>
                </a:solidFill>
              </a:defRPr>
            </a:lvl8pPr>
            <a:lvl9pPr lvl="8" rtl="0" algn="ctr">
              <a:spcBef>
                <a:spcPts val="0"/>
              </a:spcBef>
              <a:spcAft>
                <a:spcPts val="0"/>
              </a:spcAft>
              <a:buClr>
                <a:schemeClr val="lt1"/>
              </a:buClr>
              <a:buSzPts val="5200"/>
              <a:buNone/>
              <a:defRPr sz="5200">
                <a:solidFill>
                  <a:schemeClr val="lt1"/>
                </a:solidFill>
              </a:defRPr>
            </a:lvl9pPr>
          </a:lstStyle>
          <a:p/>
        </p:txBody>
      </p:sp>
      <p:sp>
        <p:nvSpPr>
          <p:cNvPr id="83" name="Google Shape;83;p15"/>
          <p:cNvSpPr txBox="1"/>
          <p:nvPr>
            <p:ph idx="1" type="subTitle"/>
          </p:nvPr>
        </p:nvSpPr>
        <p:spPr>
          <a:xfrm>
            <a:off x="458975" y="445025"/>
            <a:ext cx="8226000" cy="7926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chemeClr val="lt1"/>
              </a:buClr>
              <a:buSzPts val="1800"/>
              <a:buNone/>
              <a:defRPr sz="1800">
                <a:solidFill>
                  <a:schemeClr val="lt1"/>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84" name="Google Shape;84;p15"/>
          <p:cNvSpPr txBox="1"/>
          <p:nvPr>
            <p:ph idx="2" type="subTitle"/>
          </p:nvPr>
        </p:nvSpPr>
        <p:spPr>
          <a:xfrm>
            <a:off x="458975" y="4105475"/>
            <a:ext cx="3951000" cy="619500"/>
          </a:xfrm>
          <a:prstGeom prst="rect">
            <a:avLst/>
          </a:prstGeom>
        </p:spPr>
        <p:txBody>
          <a:bodyPr anchorCtr="0" anchor="b" bIns="0" lIns="0" spcFirstLastPara="1" rIns="0" wrap="square" tIns="0">
            <a:noAutofit/>
          </a:bodyPr>
          <a:lstStyle>
            <a:lvl1pPr lvl="0" rtl="0">
              <a:spcBef>
                <a:spcPts val="1000"/>
              </a:spcBef>
              <a:spcAft>
                <a:spcPts val="0"/>
              </a:spcAft>
              <a:buNone/>
              <a:defRPr sz="14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1000"/>
              </a:spcBef>
              <a:spcAft>
                <a:spcPts val="0"/>
              </a:spcAft>
              <a:buNone/>
              <a:defRPr/>
            </a:lvl3pPr>
            <a:lvl4pPr lvl="3" rtl="0">
              <a:spcBef>
                <a:spcPts val="1000"/>
              </a:spcBef>
              <a:spcAft>
                <a:spcPts val="0"/>
              </a:spcAft>
              <a:buNone/>
              <a:defRPr/>
            </a:lvl4pPr>
            <a:lvl5pPr lvl="4" rtl="0">
              <a:spcBef>
                <a:spcPts val="1000"/>
              </a:spcBef>
              <a:spcAft>
                <a:spcPts val="0"/>
              </a:spcAft>
              <a:buNone/>
              <a:defRPr/>
            </a:lvl5pPr>
            <a:lvl6pPr lvl="5" rtl="0">
              <a:spcBef>
                <a:spcPts val="1000"/>
              </a:spcBef>
              <a:spcAft>
                <a:spcPts val="0"/>
              </a:spcAft>
              <a:buNone/>
              <a:defRPr/>
            </a:lvl6pPr>
            <a:lvl7pPr lvl="6" rtl="0">
              <a:spcBef>
                <a:spcPts val="1000"/>
              </a:spcBef>
              <a:spcAft>
                <a:spcPts val="0"/>
              </a:spcAft>
              <a:buNone/>
              <a:defRPr/>
            </a:lvl7pPr>
            <a:lvl8pPr lvl="7" rtl="0">
              <a:spcBef>
                <a:spcPts val="1000"/>
              </a:spcBef>
              <a:spcAft>
                <a:spcPts val="0"/>
              </a:spcAft>
              <a:buNone/>
              <a:defRPr/>
            </a:lvl8pPr>
            <a:lvl9pPr lvl="8" rtl="0">
              <a:spcBef>
                <a:spcPts val="1000"/>
              </a:spcBef>
              <a:spcAft>
                <a:spcPts val="1000"/>
              </a:spcAft>
              <a:buNone/>
              <a:defRPr/>
            </a:lvl9pPr>
          </a:lstStyle>
          <a:p/>
        </p:txBody>
      </p:sp>
      <p:pic>
        <p:nvPicPr>
          <p:cNvPr id="85" name="Google Shape;85;p15"/>
          <p:cNvPicPr preferRelativeResize="0"/>
          <p:nvPr/>
        </p:nvPicPr>
        <p:blipFill rotWithShape="1">
          <a:blip r:embed="rId2">
            <a:alphaModFix/>
          </a:blip>
          <a:srcRect b="0" l="49" r="59" t="0"/>
          <a:stretch/>
        </p:blipFill>
        <p:spPr>
          <a:xfrm>
            <a:off x="6315803" y="3617749"/>
            <a:ext cx="2359600" cy="1282050"/>
          </a:xfrm>
          <a:prstGeom prst="rect">
            <a:avLst/>
          </a:prstGeom>
          <a:noFill/>
          <a:ln>
            <a:noFill/>
          </a:ln>
        </p:spPr>
      </p:pic>
      <p:sp>
        <p:nvSpPr>
          <p:cNvPr id="86" name="Google Shape;86;p15"/>
          <p:cNvSpPr/>
          <p:nvPr/>
        </p:nvSpPr>
        <p:spPr>
          <a:xfrm>
            <a:off x="8699225" y="4459200"/>
            <a:ext cx="444900" cy="684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87" name="Shape 87"/>
        <p:cNvGrpSpPr/>
        <p:nvPr/>
      </p:nvGrpSpPr>
      <p:grpSpPr>
        <a:xfrm>
          <a:off x="0" y="0"/>
          <a:ext cx="0" cy="0"/>
          <a:chOff x="0" y="0"/>
          <a:chExt cx="0" cy="0"/>
        </a:xfrm>
      </p:grpSpPr>
      <p:sp>
        <p:nvSpPr>
          <p:cNvPr id="88" name="Google Shape;88;p16"/>
          <p:cNvSpPr txBox="1"/>
          <p:nvPr>
            <p:ph type="title"/>
          </p:nvPr>
        </p:nvSpPr>
        <p:spPr>
          <a:xfrm>
            <a:off x="458975" y="1438150"/>
            <a:ext cx="8226000" cy="31896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3000"/>
              <a:buFont typeface="Montserrat SemiBold"/>
              <a:buNone/>
              <a:defRPr b="0" sz="3000">
                <a:solidFill>
                  <a:schemeClr val="lt1"/>
                </a:solidFill>
                <a:latin typeface="Montserrat SemiBold"/>
                <a:ea typeface="Montserrat SemiBold"/>
                <a:cs typeface="Montserrat SemiBold"/>
                <a:sym typeface="Montserrat SemiBold"/>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89" name="Google Shape;89;p16"/>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solidFill>
                  <a:schemeClr val="lt1"/>
                </a:solidFill>
                <a:latin typeface="Montserrat Medium"/>
                <a:ea typeface="Montserrat Medium"/>
                <a:cs typeface="Montserrat Medium"/>
                <a:sym typeface="Montserrat Medium"/>
              </a:defRPr>
            </a:lvl1pPr>
            <a:lvl2pPr lvl="1" rtl="0">
              <a:buNone/>
              <a:defRPr sz="800">
                <a:solidFill>
                  <a:schemeClr val="lt1"/>
                </a:solidFill>
                <a:latin typeface="Montserrat Medium"/>
                <a:ea typeface="Montserrat Medium"/>
                <a:cs typeface="Montserrat Medium"/>
                <a:sym typeface="Montserrat Medium"/>
              </a:defRPr>
            </a:lvl2pPr>
            <a:lvl3pPr lvl="2" rtl="0">
              <a:buNone/>
              <a:defRPr sz="800">
                <a:solidFill>
                  <a:schemeClr val="lt1"/>
                </a:solidFill>
                <a:latin typeface="Montserrat Medium"/>
                <a:ea typeface="Montserrat Medium"/>
                <a:cs typeface="Montserrat Medium"/>
                <a:sym typeface="Montserrat Medium"/>
              </a:defRPr>
            </a:lvl3pPr>
            <a:lvl4pPr lvl="3" rtl="0">
              <a:buNone/>
              <a:defRPr sz="800">
                <a:solidFill>
                  <a:schemeClr val="lt1"/>
                </a:solidFill>
                <a:latin typeface="Montserrat Medium"/>
                <a:ea typeface="Montserrat Medium"/>
                <a:cs typeface="Montserrat Medium"/>
                <a:sym typeface="Montserrat Medium"/>
              </a:defRPr>
            </a:lvl4pPr>
            <a:lvl5pPr lvl="4" rtl="0">
              <a:buNone/>
              <a:defRPr sz="800">
                <a:solidFill>
                  <a:schemeClr val="lt1"/>
                </a:solidFill>
                <a:latin typeface="Montserrat Medium"/>
                <a:ea typeface="Montserrat Medium"/>
                <a:cs typeface="Montserrat Medium"/>
                <a:sym typeface="Montserrat Medium"/>
              </a:defRPr>
            </a:lvl5pPr>
            <a:lvl6pPr lvl="5" rtl="0">
              <a:buNone/>
              <a:defRPr sz="800">
                <a:solidFill>
                  <a:schemeClr val="lt1"/>
                </a:solidFill>
                <a:latin typeface="Montserrat Medium"/>
                <a:ea typeface="Montserrat Medium"/>
                <a:cs typeface="Montserrat Medium"/>
                <a:sym typeface="Montserrat Medium"/>
              </a:defRPr>
            </a:lvl6pPr>
            <a:lvl7pPr lvl="6" rtl="0">
              <a:buNone/>
              <a:defRPr sz="800">
                <a:solidFill>
                  <a:schemeClr val="lt1"/>
                </a:solidFill>
                <a:latin typeface="Montserrat Medium"/>
                <a:ea typeface="Montserrat Medium"/>
                <a:cs typeface="Montserrat Medium"/>
                <a:sym typeface="Montserrat Medium"/>
              </a:defRPr>
            </a:lvl7pPr>
            <a:lvl8pPr lvl="7" rtl="0">
              <a:buNone/>
              <a:defRPr sz="800">
                <a:solidFill>
                  <a:schemeClr val="lt1"/>
                </a:solidFill>
                <a:latin typeface="Montserrat Medium"/>
                <a:ea typeface="Montserrat Medium"/>
                <a:cs typeface="Montserrat Medium"/>
                <a:sym typeface="Montserrat Medium"/>
              </a:defRPr>
            </a:lvl8pPr>
            <a:lvl9pPr lvl="8" rtl="0">
              <a:buNone/>
              <a:defRPr sz="800">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0" name="Google Shape;90;p16"/>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1" name="Shape 91"/>
        <p:cNvGrpSpPr/>
        <p:nvPr/>
      </p:nvGrpSpPr>
      <p:grpSpPr>
        <a:xfrm>
          <a:off x="0" y="0"/>
          <a:ext cx="0" cy="0"/>
          <a:chOff x="0" y="0"/>
          <a:chExt cx="0" cy="0"/>
        </a:xfrm>
      </p:grpSpPr>
      <p:sp>
        <p:nvSpPr>
          <p:cNvPr id="92" name="Google Shape;92;p17"/>
          <p:cNvSpPr txBox="1"/>
          <p:nvPr>
            <p:ph type="title"/>
          </p:nvPr>
        </p:nvSpPr>
        <p:spPr>
          <a:xfrm>
            <a:off x="458975" y="445025"/>
            <a:ext cx="82260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3" name="Google Shape;93;p17"/>
          <p:cNvSpPr txBox="1"/>
          <p:nvPr>
            <p:ph idx="1" type="body"/>
          </p:nvPr>
        </p:nvSpPr>
        <p:spPr>
          <a:xfrm>
            <a:off x="458975" y="1438150"/>
            <a:ext cx="8226000" cy="29811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a:lvl1pPr>
            <a:lvl2pPr indent="-342900" lvl="1" marL="914400" rtl="0">
              <a:spcBef>
                <a:spcPts val="1000"/>
              </a:spcBef>
              <a:spcAft>
                <a:spcPts val="0"/>
              </a:spcAft>
              <a:buSzPts val="1800"/>
              <a:buChar char="–"/>
              <a:defRPr/>
            </a:lvl2pPr>
            <a:lvl3pPr indent="-330200" lvl="2" marL="1371600" rtl="0">
              <a:spcBef>
                <a:spcPts val="1000"/>
              </a:spcBef>
              <a:spcAft>
                <a:spcPts val="0"/>
              </a:spcAft>
              <a:buSzPts val="1600"/>
              <a:buChar char="–"/>
              <a:defRPr/>
            </a:lvl3pPr>
            <a:lvl4pPr indent="-330200" lvl="3" marL="1828800" rtl="0">
              <a:spcBef>
                <a:spcPts val="800"/>
              </a:spcBef>
              <a:spcAft>
                <a:spcPts val="0"/>
              </a:spcAft>
              <a:buSzPts val="16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04800" lvl="6" marL="3200400" rtl="0">
              <a:spcBef>
                <a:spcPts val="600"/>
              </a:spcBef>
              <a:spcAft>
                <a:spcPts val="0"/>
              </a:spcAft>
              <a:buSzPts val="1200"/>
              <a:buChar char="–"/>
              <a:defRPr/>
            </a:lvl7pPr>
            <a:lvl8pPr indent="-304800" lvl="7" marL="3657600" rtl="0">
              <a:spcBef>
                <a:spcPts val="400"/>
              </a:spcBef>
              <a:spcAft>
                <a:spcPts val="0"/>
              </a:spcAft>
              <a:buSzPts val="1200"/>
              <a:buChar char="–"/>
              <a:defRPr/>
            </a:lvl8pPr>
            <a:lvl9pPr indent="-292100" lvl="8" marL="4114800" rtl="0">
              <a:spcBef>
                <a:spcPts val="400"/>
              </a:spcBef>
              <a:spcAft>
                <a:spcPts val="200"/>
              </a:spcAft>
              <a:buSzPts val="1000"/>
              <a:buChar char="–"/>
              <a:defRPr/>
            </a:lvl9pPr>
          </a:lstStyle>
          <a:p/>
        </p:txBody>
      </p:sp>
      <p:sp>
        <p:nvSpPr>
          <p:cNvPr id="94" name="Google Shape;94;p17"/>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5" name="Shape 95"/>
        <p:cNvGrpSpPr/>
        <p:nvPr/>
      </p:nvGrpSpPr>
      <p:grpSpPr>
        <a:xfrm>
          <a:off x="0" y="0"/>
          <a:ext cx="0" cy="0"/>
          <a:chOff x="0" y="0"/>
          <a:chExt cx="0" cy="0"/>
        </a:xfrm>
      </p:grpSpPr>
      <p:sp>
        <p:nvSpPr>
          <p:cNvPr id="96" name="Google Shape;96;p18"/>
          <p:cNvSpPr txBox="1"/>
          <p:nvPr>
            <p:ph type="title"/>
          </p:nvPr>
        </p:nvSpPr>
        <p:spPr>
          <a:xfrm>
            <a:off x="458975" y="445025"/>
            <a:ext cx="39510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7" name="Google Shape;97;p18"/>
          <p:cNvSpPr txBox="1"/>
          <p:nvPr>
            <p:ph idx="1" type="body"/>
          </p:nvPr>
        </p:nvSpPr>
        <p:spPr>
          <a:xfrm>
            <a:off x="458975" y="1438150"/>
            <a:ext cx="3951000" cy="29811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a:lvl1pPr>
            <a:lvl2pPr indent="-342900" lvl="1" marL="914400" rtl="0">
              <a:spcBef>
                <a:spcPts val="1000"/>
              </a:spcBef>
              <a:spcAft>
                <a:spcPts val="0"/>
              </a:spcAft>
              <a:buSzPts val="1800"/>
              <a:buChar char="–"/>
              <a:defRPr/>
            </a:lvl2pPr>
            <a:lvl3pPr indent="-330200" lvl="2" marL="1371600" rtl="0">
              <a:spcBef>
                <a:spcPts val="1000"/>
              </a:spcBef>
              <a:spcAft>
                <a:spcPts val="0"/>
              </a:spcAft>
              <a:buSzPts val="1600"/>
              <a:buChar char="–"/>
              <a:defRPr/>
            </a:lvl3pPr>
            <a:lvl4pPr indent="-330200" lvl="3" marL="1828800" rtl="0">
              <a:spcBef>
                <a:spcPts val="800"/>
              </a:spcBef>
              <a:spcAft>
                <a:spcPts val="0"/>
              </a:spcAft>
              <a:buSzPts val="1600"/>
              <a:buChar char="–"/>
              <a:defRPr/>
            </a:lvl4pPr>
            <a:lvl5pPr indent="-304800" lvl="4" marL="2286000" rtl="0">
              <a:spcBef>
                <a:spcPts val="800"/>
              </a:spcBef>
              <a:spcAft>
                <a:spcPts val="0"/>
              </a:spcAft>
              <a:buSzPts val="1200"/>
              <a:buChar char="–"/>
              <a:defRPr sz="1200"/>
            </a:lvl5pPr>
            <a:lvl6pPr indent="-304800" lvl="5" marL="2743200" rtl="0">
              <a:spcBef>
                <a:spcPts val="600"/>
              </a:spcBef>
              <a:spcAft>
                <a:spcPts val="0"/>
              </a:spcAft>
              <a:buSzPts val="1200"/>
              <a:buChar char="–"/>
              <a:defRPr sz="1200"/>
            </a:lvl6pPr>
            <a:lvl7pPr indent="-304800" lvl="6" marL="3200400" rtl="0">
              <a:spcBef>
                <a:spcPts val="600"/>
              </a:spcBef>
              <a:spcAft>
                <a:spcPts val="0"/>
              </a:spcAft>
              <a:buSzPts val="1200"/>
              <a:buChar char="–"/>
              <a:defRPr/>
            </a:lvl7pPr>
            <a:lvl8pPr indent="-304800" lvl="7" marL="3657600" rtl="0">
              <a:spcBef>
                <a:spcPts val="400"/>
              </a:spcBef>
              <a:spcAft>
                <a:spcPts val="0"/>
              </a:spcAft>
              <a:buSzPts val="1200"/>
              <a:buChar char="–"/>
              <a:defRPr/>
            </a:lvl8pPr>
            <a:lvl9pPr indent="-292100" lvl="8" marL="4114800" rtl="0">
              <a:spcBef>
                <a:spcPts val="400"/>
              </a:spcBef>
              <a:spcAft>
                <a:spcPts val="200"/>
              </a:spcAft>
              <a:buSzPts val="1000"/>
              <a:buChar char="–"/>
              <a:defRPr/>
            </a:lvl9pPr>
          </a:lstStyle>
          <a:p/>
        </p:txBody>
      </p:sp>
      <p:sp>
        <p:nvSpPr>
          <p:cNvPr id="98" name="Google Shape;98;p18"/>
          <p:cNvSpPr txBox="1"/>
          <p:nvPr>
            <p:ph idx="2" type="body"/>
          </p:nvPr>
        </p:nvSpPr>
        <p:spPr>
          <a:xfrm>
            <a:off x="4733975" y="1438150"/>
            <a:ext cx="3951000" cy="29811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a:lvl1pPr>
            <a:lvl2pPr indent="-342900" lvl="1" marL="914400" rtl="0">
              <a:spcBef>
                <a:spcPts val="1000"/>
              </a:spcBef>
              <a:spcAft>
                <a:spcPts val="0"/>
              </a:spcAft>
              <a:buSzPts val="1800"/>
              <a:buChar char="–"/>
              <a:defRPr/>
            </a:lvl2pPr>
            <a:lvl3pPr indent="-330200" lvl="2" marL="1371600" rtl="0">
              <a:spcBef>
                <a:spcPts val="1000"/>
              </a:spcBef>
              <a:spcAft>
                <a:spcPts val="0"/>
              </a:spcAft>
              <a:buSzPts val="1600"/>
              <a:buChar char="–"/>
              <a:defRPr/>
            </a:lvl3pPr>
            <a:lvl4pPr indent="-330200" lvl="3" marL="1828800" rtl="0">
              <a:spcBef>
                <a:spcPts val="800"/>
              </a:spcBef>
              <a:spcAft>
                <a:spcPts val="0"/>
              </a:spcAft>
              <a:buSzPts val="1600"/>
              <a:buChar char="–"/>
              <a:defRPr/>
            </a:lvl4pPr>
            <a:lvl5pPr indent="-304800" lvl="4" marL="2286000" rtl="0">
              <a:spcBef>
                <a:spcPts val="800"/>
              </a:spcBef>
              <a:spcAft>
                <a:spcPts val="0"/>
              </a:spcAft>
              <a:buSzPts val="1200"/>
              <a:buChar char="–"/>
              <a:defRPr sz="1200"/>
            </a:lvl5pPr>
            <a:lvl6pPr indent="-304800" lvl="5" marL="2743200" rtl="0">
              <a:spcBef>
                <a:spcPts val="600"/>
              </a:spcBef>
              <a:spcAft>
                <a:spcPts val="0"/>
              </a:spcAft>
              <a:buSzPts val="1200"/>
              <a:buChar char="–"/>
              <a:defRPr sz="1200"/>
            </a:lvl6pPr>
            <a:lvl7pPr indent="-304800" lvl="6" marL="3200400" rtl="0">
              <a:spcBef>
                <a:spcPts val="600"/>
              </a:spcBef>
              <a:spcAft>
                <a:spcPts val="0"/>
              </a:spcAft>
              <a:buSzPts val="1200"/>
              <a:buChar char="–"/>
              <a:defRPr/>
            </a:lvl7pPr>
            <a:lvl8pPr indent="-304800" lvl="7" marL="3657600" rtl="0">
              <a:spcBef>
                <a:spcPts val="400"/>
              </a:spcBef>
              <a:spcAft>
                <a:spcPts val="0"/>
              </a:spcAft>
              <a:buSzPts val="1200"/>
              <a:buChar char="–"/>
              <a:defRPr/>
            </a:lvl8pPr>
            <a:lvl9pPr indent="-292100" lvl="8" marL="4114800" rtl="0">
              <a:spcBef>
                <a:spcPts val="400"/>
              </a:spcBef>
              <a:spcAft>
                <a:spcPts val="200"/>
              </a:spcAft>
              <a:buSzPts val="1000"/>
              <a:buChar char="–"/>
              <a:defRPr/>
            </a:lvl9pPr>
          </a:lstStyle>
          <a:p/>
        </p:txBody>
      </p:sp>
      <p:sp>
        <p:nvSpPr>
          <p:cNvPr id="99" name="Google Shape;99;p18"/>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100" name="Google Shape;100;p18"/>
          <p:cNvSpPr txBox="1"/>
          <p:nvPr>
            <p:ph idx="3" type="title"/>
          </p:nvPr>
        </p:nvSpPr>
        <p:spPr>
          <a:xfrm>
            <a:off x="4733975" y="445025"/>
            <a:ext cx="39510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1" name="Shape 101"/>
        <p:cNvGrpSpPr/>
        <p:nvPr/>
      </p:nvGrpSpPr>
      <p:grpSpPr>
        <a:xfrm>
          <a:off x="0" y="0"/>
          <a:ext cx="0" cy="0"/>
          <a:chOff x="0" y="0"/>
          <a:chExt cx="0" cy="0"/>
        </a:xfrm>
      </p:grpSpPr>
      <p:sp>
        <p:nvSpPr>
          <p:cNvPr id="102" name="Google Shape;102;p19"/>
          <p:cNvSpPr txBox="1"/>
          <p:nvPr>
            <p:ph type="title"/>
          </p:nvPr>
        </p:nvSpPr>
        <p:spPr>
          <a:xfrm>
            <a:off x="458975" y="445025"/>
            <a:ext cx="82260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3" name="Google Shape;103;p19"/>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104" name="Shape 104"/>
        <p:cNvGrpSpPr/>
        <p:nvPr/>
      </p:nvGrpSpPr>
      <p:grpSpPr>
        <a:xfrm>
          <a:off x="0" y="0"/>
          <a:ext cx="0" cy="0"/>
          <a:chOff x="0" y="0"/>
          <a:chExt cx="0" cy="0"/>
        </a:xfrm>
      </p:grpSpPr>
      <p:sp>
        <p:nvSpPr>
          <p:cNvPr id="105" name="Google Shape;105;p20"/>
          <p:cNvSpPr txBox="1"/>
          <p:nvPr>
            <p:ph type="title"/>
          </p:nvPr>
        </p:nvSpPr>
        <p:spPr>
          <a:xfrm>
            <a:off x="458975" y="445025"/>
            <a:ext cx="82260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6" name="Google Shape;106;p20"/>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107" name="Google Shape;107;p20"/>
          <p:cNvSpPr txBox="1"/>
          <p:nvPr>
            <p:ph idx="1" type="body"/>
          </p:nvPr>
        </p:nvSpPr>
        <p:spPr>
          <a:xfrm>
            <a:off x="453200" y="1428925"/>
            <a:ext cx="8231700" cy="4053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a:lvl1pPr>
            <a:lvl2pPr indent="-342900" lvl="1" marL="914400" rtl="0">
              <a:spcBef>
                <a:spcPts val="1000"/>
              </a:spcBef>
              <a:spcAft>
                <a:spcPts val="0"/>
              </a:spcAft>
              <a:buSzPts val="1800"/>
              <a:buChar char="–"/>
              <a:defRPr/>
            </a:lvl2pPr>
            <a:lvl3pPr indent="-330200" lvl="2" marL="1371600" rtl="0">
              <a:spcBef>
                <a:spcPts val="1000"/>
              </a:spcBef>
              <a:spcAft>
                <a:spcPts val="0"/>
              </a:spcAft>
              <a:buSzPts val="1600"/>
              <a:buChar char="–"/>
              <a:defRPr/>
            </a:lvl3pPr>
            <a:lvl4pPr indent="-330200" lvl="3" marL="1828800" rtl="0">
              <a:spcBef>
                <a:spcPts val="800"/>
              </a:spcBef>
              <a:spcAft>
                <a:spcPts val="0"/>
              </a:spcAft>
              <a:buSzPts val="16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04800" lvl="6" marL="3200400" rtl="0">
              <a:spcBef>
                <a:spcPts val="600"/>
              </a:spcBef>
              <a:spcAft>
                <a:spcPts val="0"/>
              </a:spcAft>
              <a:buSzPts val="1200"/>
              <a:buChar char="–"/>
              <a:defRPr/>
            </a:lvl7pPr>
            <a:lvl8pPr indent="-304800" lvl="7" marL="3657600" rtl="0">
              <a:spcBef>
                <a:spcPts val="400"/>
              </a:spcBef>
              <a:spcAft>
                <a:spcPts val="0"/>
              </a:spcAft>
              <a:buSzPts val="1200"/>
              <a:buChar char="–"/>
              <a:defRPr/>
            </a:lvl8pPr>
            <a:lvl9pPr indent="-292100" lvl="8" marL="4114800" rtl="0">
              <a:spcBef>
                <a:spcPts val="400"/>
              </a:spcBef>
              <a:spcAft>
                <a:spcPts val="200"/>
              </a:spcAft>
              <a:buSzPts val="1000"/>
              <a:buChar char="–"/>
              <a:defRPr/>
            </a:lvl9pPr>
          </a:lstStyle>
          <a:p/>
        </p:txBody>
      </p:sp>
      <p:sp>
        <p:nvSpPr>
          <p:cNvPr id="108" name="Google Shape;108;p20"/>
          <p:cNvSpPr txBox="1"/>
          <p:nvPr>
            <p:ph idx="2" type="subTitle"/>
          </p:nvPr>
        </p:nvSpPr>
        <p:spPr>
          <a:xfrm>
            <a:off x="458975" y="1882125"/>
            <a:ext cx="2585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9" name="Google Shape;109;p20"/>
          <p:cNvSpPr txBox="1"/>
          <p:nvPr>
            <p:ph idx="3" type="body"/>
          </p:nvPr>
        </p:nvSpPr>
        <p:spPr>
          <a:xfrm>
            <a:off x="458975" y="2492625"/>
            <a:ext cx="2585400" cy="1926600"/>
          </a:xfrm>
          <a:prstGeom prst="rect">
            <a:avLst/>
          </a:prstGeom>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17500" lvl="0" marL="457200" rtl="0">
              <a:lnSpc>
                <a:spcPct val="115000"/>
              </a:lnSpc>
              <a:spcBef>
                <a:spcPts val="0"/>
              </a:spcBef>
              <a:spcAft>
                <a:spcPts val="0"/>
              </a:spcAft>
              <a:buSzPts val="1400"/>
              <a:buChar char="●"/>
              <a:defRPr sz="1400"/>
            </a:lvl1pPr>
            <a:lvl2pPr indent="-317500" lvl="1" marL="914400" rtl="0">
              <a:lnSpc>
                <a:spcPct val="115000"/>
              </a:lnSpc>
              <a:spcBef>
                <a:spcPts val="600"/>
              </a:spcBef>
              <a:spcAft>
                <a:spcPts val="0"/>
              </a:spcAft>
              <a:buSzPts val="1400"/>
              <a:buChar char="–"/>
              <a:defRPr sz="1400"/>
            </a:lvl2pPr>
            <a:lvl3pPr indent="-304800" lvl="2" marL="1371600" rtl="0">
              <a:lnSpc>
                <a:spcPct val="115000"/>
              </a:lnSpc>
              <a:spcBef>
                <a:spcPts val="600"/>
              </a:spcBef>
              <a:spcAft>
                <a:spcPts val="0"/>
              </a:spcAft>
              <a:buSzPts val="1200"/>
              <a:buChar char="–"/>
              <a:defRPr sz="1200"/>
            </a:lvl3pPr>
            <a:lvl4pPr indent="-304800" lvl="3" marL="1828800" rtl="0">
              <a:lnSpc>
                <a:spcPct val="115000"/>
              </a:lnSpc>
              <a:spcBef>
                <a:spcPts val="600"/>
              </a:spcBef>
              <a:spcAft>
                <a:spcPts val="0"/>
              </a:spcAft>
              <a:buSzPts val="1200"/>
              <a:buChar char="–"/>
              <a:defRPr sz="1200"/>
            </a:lvl4pPr>
            <a:lvl5pPr indent="-292100" lvl="4" marL="2286000" rtl="0">
              <a:lnSpc>
                <a:spcPct val="115000"/>
              </a:lnSpc>
              <a:spcBef>
                <a:spcPts val="600"/>
              </a:spcBef>
              <a:spcAft>
                <a:spcPts val="0"/>
              </a:spcAft>
              <a:buSzPts val="1000"/>
              <a:buChar char="–"/>
              <a:defRPr sz="1000"/>
            </a:lvl5pPr>
            <a:lvl6pPr indent="-292100" lvl="5" marL="2743200" rtl="0">
              <a:lnSpc>
                <a:spcPct val="115000"/>
              </a:lnSpc>
              <a:spcBef>
                <a:spcPts val="600"/>
              </a:spcBef>
              <a:spcAft>
                <a:spcPts val="0"/>
              </a:spcAft>
              <a:buSzPts val="1000"/>
              <a:buChar char="–"/>
              <a:defRPr sz="1000"/>
            </a:lvl6pPr>
            <a:lvl7pPr indent="-279400" lvl="6" marL="3200400" rtl="0">
              <a:lnSpc>
                <a:spcPct val="115000"/>
              </a:lnSpc>
              <a:spcBef>
                <a:spcPts val="600"/>
              </a:spcBef>
              <a:spcAft>
                <a:spcPts val="0"/>
              </a:spcAft>
              <a:buSzPts val="800"/>
              <a:buChar char="–"/>
              <a:defRPr sz="800"/>
            </a:lvl7pPr>
            <a:lvl8pPr indent="-279400" lvl="7" marL="3657600" rtl="0">
              <a:lnSpc>
                <a:spcPct val="115000"/>
              </a:lnSpc>
              <a:spcBef>
                <a:spcPts val="600"/>
              </a:spcBef>
              <a:spcAft>
                <a:spcPts val="0"/>
              </a:spcAft>
              <a:buSzPts val="800"/>
              <a:buChar char="–"/>
              <a:defRPr sz="800"/>
            </a:lvl8pPr>
            <a:lvl9pPr indent="-266700" lvl="8" marL="4114800" rtl="0">
              <a:lnSpc>
                <a:spcPct val="115000"/>
              </a:lnSpc>
              <a:spcBef>
                <a:spcPts val="600"/>
              </a:spcBef>
              <a:spcAft>
                <a:spcPts val="600"/>
              </a:spcAft>
              <a:buSzPts val="600"/>
              <a:buChar char="–"/>
              <a:defRPr sz="600"/>
            </a:lvl9pPr>
          </a:lstStyle>
          <a:p/>
        </p:txBody>
      </p:sp>
      <p:sp>
        <p:nvSpPr>
          <p:cNvPr id="110" name="Google Shape;110;p20"/>
          <p:cNvSpPr txBox="1"/>
          <p:nvPr>
            <p:ph idx="4" type="subTitle"/>
          </p:nvPr>
        </p:nvSpPr>
        <p:spPr>
          <a:xfrm>
            <a:off x="3279300" y="1882125"/>
            <a:ext cx="2585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11" name="Google Shape;111;p20"/>
          <p:cNvSpPr txBox="1"/>
          <p:nvPr>
            <p:ph idx="5" type="body"/>
          </p:nvPr>
        </p:nvSpPr>
        <p:spPr>
          <a:xfrm>
            <a:off x="3279300" y="2492625"/>
            <a:ext cx="2585400" cy="1926600"/>
          </a:xfrm>
          <a:prstGeom prst="rect">
            <a:avLst/>
          </a:prstGeom>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nSpc>
                <a:spcPct val="115000"/>
              </a:lnSpc>
              <a:spcBef>
                <a:spcPts val="0"/>
              </a:spcBef>
              <a:spcAft>
                <a:spcPts val="0"/>
              </a:spcAft>
              <a:buSzPts val="1200"/>
              <a:buChar char="●"/>
              <a:defRPr sz="1200"/>
            </a:lvl1pPr>
            <a:lvl2pPr indent="-304800" lvl="1" marL="914400" rtl="0">
              <a:lnSpc>
                <a:spcPct val="115000"/>
              </a:lnSpc>
              <a:spcBef>
                <a:spcPts val="600"/>
              </a:spcBef>
              <a:spcAft>
                <a:spcPts val="0"/>
              </a:spcAft>
              <a:buSzPts val="1200"/>
              <a:buChar char="–"/>
              <a:defRPr sz="1200"/>
            </a:lvl2pPr>
            <a:lvl3pPr indent="-304800" lvl="2" marL="1371600" rtl="0">
              <a:lnSpc>
                <a:spcPct val="115000"/>
              </a:lnSpc>
              <a:spcBef>
                <a:spcPts val="600"/>
              </a:spcBef>
              <a:spcAft>
                <a:spcPts val="0"/>
              </a:spcAft>
              <a:buSzPts val="1200"/>
              <a:buChar char="–"/>
              <a:defRPr sz="1200"/>
            </a:lvl3pPr>
            <a:lvl4pPr indent="-304800" lvl="3" marL="1828800" rtl="0">
              <a:lnSpc>
                <a:spcPct val="115000"/>
              </a:lnSpc>
              <a:spcBef>
                <a:spcPts val="600"/>
              </a:spcBef>
              <a:spcAft>
                <a:spcPts val="0"/>
              </a:spcAft>
              <a:buSzPts val="1200"/>
              <a:buChar char="–"/>
              <a:defRPr sz="1200"/>
            </a:lvl4pPr>
            <a:lvl5pPr indent="-292100" lvl="4" marL="2286000" rtl="0">
              <a:lnSpc>
                <a:spcPct val="115000"/>
              </a:lnSpc>
              <a:spcBef>
                <a:spcPts val="600"/>
              </a:spcBef>
              <a:spcAft>
                <a:spcPts val="0"/>
              </a:spcAft>
              <a:buSzPts val="1000"/>
              <a:buChar char="–"/>
              <a:defRPr sz="1000"/>
            </a:lvl5pPr>
            <a:lvl6pPr indent="-292100" lvl="5" marL="2743200" rtl="0">
              <a:lnSpc>
                <a:spcPct val="115000"/>
              </a:lnSpc>
              <a:spcBef>
                <a:spcPts val="600"/>
              </a:spcBef>
              <a:spcAft>
                <a:spcPts val="0"/>
              </a:spcAft>
              <a:buSzPts val="1000"/>
              <a:buChar char="–"/>
              <a:defRPr sz="1000"/>
            </a:lvl6pPr>
            <a:lvl7pPr indent="-279400" lvl="6" marL="3200400" rtl="0">
              <a:lnSpc>
                <a:spcPct val="115000"/>
              </a:lnSpc>
              <a:spcBef>
                <a:spcPts val="600"/>
              </a:spcBef>
              <a:spcAft>
                <a:spcPts val="0"/>
              </a:spcAft>
              <a:buSzPts val="800"/>
              <a:buChar char="–"/>
              <a:defRPr sz="800"/>
            </a:lvl7pPr>
            <a:lvl8pPr indent="-279400" lvl="7" marL="3657600" rtl="0">
              <a:lnSpc>
                <a:spcPct val="115000"/>
              </a:lnSpc>
              <a:spcBef>
                <a:spcPts val="600"/>
              </a:spcBef>
              <a:spcAft>
                <a:spcPts val="0"/>
              </a:spcAft>
              <a:buSzPts val="800"/>
              <a:buChar char="–"/>
              <a:defRPr sz="800"/>
            </a:lvl8pPr>
            <a:lvl9pPr indent="-266700" lvl="8" marL="4114800" rtl="0">
              <a:lnSpc>
                <a:spcPct val="115000"/>
              </a:lnSpc>
              <a:spcBef>
                <a:spcPts val="600"/>
              </a:spcBef>
              <a:spcAft>
                <a:spcPts val="600"/>
              </a:spcAft>
              <a:buSzPts val="600"/>
              <a:buChar char="–"/>
              <a:defRPr sz="600"/>
            </a:lvl9pPr>
          </a:lstStyle>
          <a:p/>
        </p:txBody>
      </p:sp>
      <p:sp>
        <p:nvSpPr>
          <p:cNvPr id="112" name="Google Shape;112;p20"/>
          <p:cNvSpPr txBox="1"/>
          <p:nvPr>
            <p:ph idx="6" type="subTitle"/>
          </p:nvPr>
        </p:nvSpPr>
        <p:spPr>
          <a:xfrm>
            <a:off x="6099625" y="1882125"/>
            <a:ext cx="2585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13" name="Google Shape;113;p20"/>
          <p:cNvSpPr txBox="1"/>
          <p:nvPr>
            <p:ph idx="7" type="body"/>
          </p:nvPr>
        </p:nvSpPr>
        <p:spPr>
          <a:xfrm>
            <a:off x="6099625" y="2492625"/>
            <a:ext cx="2585400" cy="1926600"/>
          </a:xfrm>
          <a:prstGeom prst="rect">
            <a:avLst/>
          </a:prstGeom>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17500" lvl="0" marL="457200" rtl="0">
              <a:lnSpc>
                <a:spcPct val="115000"/>
              </a:lnSpc>
              <a:spcBef>
                <a:spcPts val="0"/>
              </a:spcBef>
              <a:spcAft>
                <a:spcPts val="0"/>
              </a:spcAft>
              <a:buSzPts val="1400"/>
              <a:buChar char="●"/>
              <a:defRPr sz="1400"/>
            </a:lvl1pPr>
            <a:lvl2pPr indent="-317500" lvl="1" marL="914400" rtl="0">
              <a:lnSpc>
                <a:spcPct val="115000"/>
              </a:lnSpc>
              <a:spcBef>
                <a:spcPts val="600"/>
              </a:spcBef>
              <a:spcAft>
                <a:spcPts val="0"/>
              </a:spcAft>
              <a:buSzPts val="1400"/>
              <a:buChar char="–"/>
              <a:defRPr sz="1400"/>
            </a:lvl2pPr>
            <a:lvl3pPr indent="-304800" lvl="2" marL="1371600" rtl="0">
              <a:lnSpc>
                <a:spcPct val="115000"/>
              </a:lnSpc>
              <a:spcBef>
                <a:spcPts val="600"/>
              </a:spcBef>
              <a:spcAft>
                <a:spcPts val="0"/>
              </a:spcAft>
              <a:buSzPts val="1200"/>
              <a:buChar char="–"/>
              <a:defRPr sz="1200"/>
            </a:lvl3pPr>
            <a:lvl4pPr indent="-304800" lvl="3" marL="1828800" rtl="0">
              <a:lnSpc>
                <a:spcPct val="115000"/>
              </a:lnSpc>
              <a:spcBef>
                <a:spcPts val="600"/>
              </a:spcBef>
              <a:spcAft>
                <a:spcPts val="0"/>
              </a:spcAft>
              <a:buSzPts val="1200"/>
              <a:buChar char="–"/>
              <a:defRPr sz="1200"/>
            </a:lvl4pPr>
            <a:lvl5pPr indent="-292100" lvl="4" marL="2286000" rtl="0">
              <a:lnSpc>
                <a:spcPct val="115000"/>
              </a:lnSpc>
              <a:spcBef>
                <a:spcPts val="600"/>
              </a:spcBef>
              <a:spcAft>
                <a:spcPts val="0"/>
              </a:spcAft>
              <a:buSzPts val="1000"/>
              <a:buChar char="–"/>
              <a:defRPr sz="1000"/>
            </a:lvl5pPr>
            <a:lvl6pPr indent="-292100" lvl="5" marL="2743200" rtl="0">
              <a:lnSpc>
                <a:spcPct val="115000"/>
              </a:lnSpc>
              <a:spcBef>
                <a:spcPts val="600"/>
              </a:spcBef>
              <a:spcAft>
                <a:spcPts val="0"/>
              </a:spcAft>
              <a:buSzPts val="1000"/>
              <a:buChar char="–"/>
              <a:defRPr sz="1000"/>
            </a:lvl6pPr>
            <a:lvl7pPr indent="-279400" lvl="6" marL="3200400" rtl="0">
              <a:lnSpc>
                <a:spcPct val="115000"/>
              </a:lnSpc>
              <a:spcBef>
                <a:spcPts val="600"/>
              </a:spcBef>
              <a:spcAft>
                <a:spcPts val="0"/>
              </a:spcAft>
              <a:buSzPts val="800"/>
              <a:buChar char="–"/>
              <a:defRPr sz="800"/>
            </a:lvl7pPr>
            <a:lvl8pPr indent="-279400" lvl="7" marL="3657600" rtl="0">
              <a:lnSpc>
                <a:spcPct val="115000"/>
              </a:lnSpc>
              <a:spcBef>
                <a:spcPts val="600"/>
              </a:spcBef>
              <a:spcAft>
                <a:spcPts val="0"/>
              </a:spcAft>
              <a:buSzPts val="800"/>
              <a:buChar char="–"/>
              <a:defRPr sz="800"/>
            </a:lvl8pPr>
            <a:lvl9pPr indent="-266700" lvl="8" marL="4114800" rtl="0">
              <a:lnSpc>
                <a:spcPct val="115000"/>
              </a:lnSpc>
              <a:spcBef>
                <a:spcPts val="600"/>
              </a:spcBef>
              <a:spcAft>
                <a:spcPts val="600"/>
              </a:spcAft>
              <a:buSzPts val="600"/>
              <a:buChar char="–"/>
              <a:defRPr sz="6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114" name="Shape 114"/>
        <p:cNvGrpSpPr/>
        <p:nvPr/>
      </p:nvGrpSpPr>
      <p:grpSpPr>
        <a:xfrm>
          <a:off x="0" y="0"/>
          <a:ext cx="0" cy="0"/>
          <a:chOff x="0" y="0"/>
          <a:chExt cx="0" cy="0"/>
        </a:xfrm>
      </p:grpSpPr>
      <p:sp>
        <p:nvSpPr>
          <p:cNvPr id="115" name="Google Shape;115;p21"/>
          <p:cNvSpPr txBox="1"/>
          <p:nvPr>
            <p:ph type="title"/>
          </p:nvPr>
        </p:nvSpPr>
        <p:spPr>
          <a:xfrm>
            <a:off x="458975" y="445025"/>
            <a:ext cx="82260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6" name="Google Shape;116;p21"/>
          <p:cNvSpPr txBox="1"/>
          <p:nvPr>
            <p:ph idx="1" type="subTitle"/>
          </p:nvPr>
        </p:nvSpPr>
        <p:spPr>
          <a:xfrm>
            <a:off x="458975" y="1438150"/>
            <a:ext cx="3128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17" name="Google Shape;117;p21"/>
          <p:cNvSpPr txBox="1"/>
          <p:nvPr>
            <p:ph idx="2" type="subTitle"/>
          </p:nvPr>
        </p:nvSpPr>
        <p:spPr>
          <a:xfrm>
            <a:off x="5555725" y="2952000"/>
            <a:ext cx="3129300" cy="3945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sz="16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p:txBody>
      </p:sp>
      <p:sp>
        <p:nvSpPr>
          <p:cNvPr id="118" name="Google Shape;118;p21"/>
          <p:cNvSpPr txBox="1"/>
          <p:nvPr>
            <p:ph idx="3" type="body"/>
          </p:nvPr>
        </p:nvSpPr>
        <p:spPr>
          <a:xfrm>
            <a:off x="458975" y="2070075"/>
            <a:ext cx="3951000" cy="5265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a:lvl1pPr>
            <a:lvl2pPr indent="-342900" lvl="1" marL="914400" rtl="0">
              <a:spcBef>
                <a:spcPts val="1000"/>
              </a:spcBef>
              <a:spcAft>
                <a:spcPts val="0"/>
              </a:spcAft>
              <a:buSzPts val="1800"/>
              <a:buChar char="–"/>
              <a:defRPr/>
            </a:lvl2pPr>
            <a:lvl3pPr indent="-330200" lvl="2" marL="1371600" rtl="0">
              <a:spcBef>
                <a:spcPts val="1000"/>
              </a:spcBef>
              <a:spcAft>
                <a:spcPts val="0"/>
              </a:spcAft>
              <a:buSzPts val="1600"/>
              <a:buChar char="–"/>
              <a:defRPr/>
            </a:lvl3pPr>
            <a:lvl4pPr indent="-330200" lvl="3" marL="1828800" rtl="0">
              <a:spcBef>
                <a:spcPts val="800"/>
              </a:spcBef>
              <a:spcAft>
                <a:spcPts val="0"/>
              </a:spcAft>
              <a:buSzPts val="16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04800" lvl="6" marL="3200400" rtl="0">
              <a:spcBef>
                <a:spcPts val="600"/>
              </a:spcBef>
              <a:spcAft>
                <a:spcPts val="0"/>
              </a:spcAft>
              <a:buSzPts val="1200"/>
              <a:buChar char="–"/>
              <a:defRPr/>
            </a:lvl7pPr>
            <a:lvl8pPr indent="-304800" lvl="7" marL="3657600" rtl="0">
              <a:spcBef>
                <a:spcPts val="400"/>
              </a:spcBef>
              <a:spcAft>
                <a:spcPts val="0"/>
              </a:spcAft>
              <a:buSzPts val="1200"/>
              <a:buChar char="–"/>
              <a:defRPr/>
            </a:lvl8pPr>
            <a:lvl9pPr indent="-292100" lvl="8" marL="4114800" rtl="0">
              <a:spcBef>
                <a:spcPts val="400"/>
              </a:spcBef>
              <a:spcAft>
                <a:spcPts val="200"/>
              </a:spcAft>
              <a:buSzPts val="1000"/>
              <a:buChar char="–"/>
              <a:defRPr/>
            </a:lvl9pPr>
          </a:lstStyle>
          <a:p/>
        </p:txBody>
      </p:sp>
      <p:sp>
        <p:nvSpPr>
          <p:cNvPr id="119" name="Google Shape;119;p21"/>
          <p:cNvSpPr txBox="1"/>
          <p:nvPr>
            <p:ph idx="4" type="subTitle"/>
          </p:nvPr>
        </p:nvSpPr>
        <p:spPr>
          <a:xfrm>
            <a:off x="458975" y="2952000"/>
            <a:ext cx="3128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20" name="Google Shape;120;p21"/>
          <p:cNvSpPr txBox="1"/>
          <p:nvPr>
            <p:ph idx="5" type="body"/>
          </p:nvPr>
        </p:nvSpPr>
        <p:spPr>
          <a:xfrm>
            <a:off x="458975" y="3583925"/>
            <a:ext cx="3951000" cy="5265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a:lvl1pPr>
            <a:lvl2pPr indent="-342900" lvl="1" marL="914400" rtl="0">
              <a:spcBef>
                <a:spcPts val="1000"/>
              </a:spcBef>
              <a:spcAft>
                <a:spcPts val="0"/>
              </a:spcAft>
              <a:buSzPts val="1800"/>
              <a:buChar char="–"/>
              <a:defRPr/>
            </a:lvl2pPr>
            <a:lvl3pPr indent="-330200" lvl="2" marL="1371600" rtl="0">
              <a:spcBef>
                <a:spcPts val="1000"/>
              </a:spcBef>
              <a:spcAft>
                <a:spcPts val="0"/>
              </a:spcAft>
              <a:buSzPts val="1600"/>
              <a:buChar char="–"/>
              <a:defRPr/>
            </a:lvl3pPr>
            <a:lvl4pPr indent="-330200" lvl="3" marL="1828800" rtl="0">
              <a:spcBef>
                <a:spcPts val="800"/>
              </a:spcBef>
              <a:spcAft>
                <a:spcPts val="0"/>
              </a:spcAft>
              <a:buSzPts val="16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04800" lvl="6" marL="3200400" rtl="0">
              <a:spcBef>
                <a:spcPts val="600"/>
              </a:spcBef>
              <a:spcAft>
                <a:spcPts val="0"/>
              </a:spcAft>
              <a:buSzPts val="1200"/>
              <a:buChar char="–"/>
              <a:defRPr/>
            </a:lvl7pPr>
            <a:lvl8pPr indent="-304800" lvl="7" marL="3657600" rtl="0">
              <a:spcBef>
                <a:spcPts val="400"/>
              </a:spcBef>
              <a:spcAft>
                <a:spcPts val="0"/>
              </a:spcAft>
              <a:buSzPts val="1200"/>
              <a:buChar char="–"/>
              <a:defRPr/>
            </a:lvl8pPr>
            <a:lvl9pPr indent="-292100" lvl="8" marL="4114800" rtl="0">
              <a:spcBef>
                <a:spcPts val="400"/>
              </a:spcBef>
              <a:spcAft>
                <a:spcPts val="200"/>
              </a:spcAft>
              <a:buSzPts val="1000"/>
              <a:buChar char="–"/>
              <a:defRPr/>
            </a:lvl9pPr>
          </a:lstStyle>
          <a:p/>
        </p:txBody>
      </p:sp>
      <p:sp>
        <p:nvSpPr>
          <p:cNvPr id="121" name="Google Shape;121;p21"/>
          <p:cNvSpPr txBox="1"/>
          <p:nvPr>
            <p:ph idx="6" type="subTitle"/>
          </p:nvPr>
        </p:nvSpPr>
        <p:spPr>
          <a:xfrm>
            <a:off x="5555725" y="3458525"/>
            <a:ext cx="3129300" cy="394500"/>
          </a:xfrm>
          <a:prstGeom prst="rect">
            <a:avLst/>
          </a:prstGeom>
          <a:solidFill>
            <a:schemeClr val="accent4"/>
          </a:solidFill>
        </p:spPr>
        <p:txBody>
          <a:bodyPr anchorCtr="0" anchor="t" bIns="91425" lIns="91425" spcFirstLastPara="1" rIns="91425" wrap="square" tIns="90000">
            <a:noAutofit/>
          </a:bodyPr>
          <a:lstStyle>
            <a:lvl1pPr lvl="0" rtl="0">
              <a:spcBef>
                <a:spcPts val="0"/>
              </a:spcBef>
              <a:spcAft>
                <a:spcPts val="0"/>
              </a:spcAft>
              <a:buNone/>
              <a:defRPr sz="16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p:txBody>
      </p:sp>
      <p:sp>
        <p:nvSpPr>
          <p:cNvPr id="122" name="Google Shape;122;p21"/>
          <p:cNvSpPr txBox="1"/>
          <p:nvPr>
            <p:ph idx="7" type="subTitle"/>
          </p:nvPr>
        </p:nvSpPr>
        <p:spPr>
          <a:xfrm>
            <a:off x="5555725" y="3965050"/>
            <a:ext cx="3129300" cy="394500"/>
          </a:xfrm>
          <a:prstGeom prst="rect">
            <a:avLst/>
          </a:prstGeom>
          <a:solidFill>
            <a:schemeClr val="accent5"/>
          </a:solidFill>
        </p:spPr>
        <p:txBody>
          <a:bodyPr anchorCtr="0" anchor="t" bIns="91425" lIns="91425" spcFirstLastPara="1" rIns="91425" wrap="square" tIns="90000">
            <a:noAutofit/>
          </a:bodyPr>
          <a:lstStyle>
            <a:lvl1pPr lvl="0" rtl="0">
              <a:spcBef>
                <a:spcPts val="0"/>
              </a:spcBef>
              <a:spcAft>
                <a:spcPts val="0"/>
              </a:spcAft>
              <a:buNone/>
              <a:defRPr sz="16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p:txBody>
      </p:sp>
      <p:sp>
        <p:nvSpPr>
          <p:cNvPr id="123" name="Google Shape;123;p21"/>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458975" y="1438150"/>
            <a:ext cx="8226000" cy="31896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3000"/>
              <a:buFont typeface="Montserrat SemiBold"/>
              <a:buNone/>
              <a:defRPr b="0" sz="3000">
                <a:solidFill>
                  <a:schemeClr val="lt1"/>
                </a:solidFill>
                <a:latin typeface="Montserrat SemiBold"/>
                <a:ea typeface="Montserrat SemiBold"/>
                <a:cs typeface="Montserrat SemiBold"/>
                <a:sym typeface="Montserrat SemiBold"/>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8" name="Google Shape;18;p3"/>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solidFill>
                  <a:schemeClr val="lt1"/>
                </a:solidFill>
                <a:latin typeface="Montserrat Medium"/>
                <a:ea typeface="Montserrat Medium"/>
                <a:cs typeface="Montserrat Medium"/>
                <a:sym typeface="Montserrat Medium"/>
              </a:defRPr>
            </a:lvl1pPr>
            <a:lvl2pPr lvl="1" rtl="0">
              <a:buNone/>
              <a:defRPr sz="800">
                <a:solidFill>
                  <a:schemeClr val="lt1"/>
                </a:solidFill>
                <a:latin typeface="Montserrat Medium"/>
                <a:ea typeface="Montserrat Medium"/>
                <a:cs typeface="Montserrat Medium"/>
                <a:sym typeface="Montserrat Medium"/>
              </a:defRPr>
            </a:lvl2pPr>
            <a:lvl3pPr lvl="2" rtl="0">
              <a:buNone/>
              <a:defRPr sz="800">
                <a:solidFill>
                  <a:schemeClr val="lt1"/>
                </a:solidFill>
                <a:latin typeface="Montserrat Medium"/>
                <a:ea typeface="Montserrat Medium"/>
                <a:cs typeface="Montserrat Medium"/>
                <a:sym typeface="Montserrat Medium"/>
              </a:defRPr>
            </a:lvl3pPr>
            <a:lvl4pPr lvl="3" rtl="0">
              <a:buNone/>
              <a:defRPr sz="800">
                <a:solidFill>
                  <a:schemeClr val="lt1"/>
                </a:solidFill>
                <a:latin typeface="Montserrat Medium"/>
                <a:ea typeface="Montserrat Medium"/>
                <a:cs typeface="Montserrat Medium"/>
                <a:sym typeface="Montserrat Medium"/>
              </a:defRPr>
            </a:lvl4pPr>
            <a:lvl5pPr lvl="4" rtl="0">
              <a:buNone/>
              <a:defRPr sz="800">
                <a:solidFill>
                  <a:schemeClr val="lt1"/>
                </a:solidFill>
                <a:latin typeface="Montserrat Medium"/>
                <a:ea typeface="Montserrat Medium"/>
                <a:cs typeface="Montserrat Medium"/>
                <a:sym typeface="Montserrat Medium"/>
              </a:defRPr>
            </a:lvl5pPr>
            <a:lvl6pPr lvl="5" rtl="0">
              <a:buNone/>
              <a:defRPr sz="800">
                <a:solidFill>
                  <a:schemeClr val="lt1"/>
                </a:solidFill>
                <a:latin typeface="Montserrat Medium"/>
                <a:ea typeface="Montserrat Medium"/>
                <a:cs typeface="Montserrat Medium"/>
                <a:sym typeface="Montserrat Medium"/>
              </a:defRPr>
            </a:lvl6pPr>
            <a:lvl7pPr lvl="6" rtl="0">
              <a:buNone/>
              <a:defRPr sz="800">
                <a:solidFill>
                  <a:schemeClr val="lt1"/>
                </a:solidFill>
                <a:latin typeface="Montserrat Medium"/>
                <a:ea typeface="Montserrat Medium"/>
                <a:cs typeface="Montserrat Medium"/>
                <a:sym typeface="Montserrat Medium"/>
              </a:defRPr>
            </a:lvl7pPr>
            <a:lvl8pPr lvl="7" rtl="0">
              <a:buNone/>
              <a:defRPr sz="800">
                <a:solidFill>
                  <a:schemeClr val="lt1"/>
                </a:solidFill>
                <a:latin typeface="Montserrat Medium"/>
                <a:ea typeface="Montserrat Medium"/>
                <a:cs typeface="Montserrat Medium"/>
                <a:sym typeface="Montserrat Medium"/>
              </a:defRPr>
            </a:lvl8pPr>
            <a:lvl9pPr lvl="8" rtl="0">
              <a:buNone/>
              <a:defRPr sz="800">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124" name="Shape 124"/>
        <p:cNvGrpSpPr/>
        <p:nvPr/>
      </p:nvGrpSpPr>
      <p:grpSpPr>
        <a:xfrm>
          <a:off x="0" y="0"/>
          <a:ext cx="0" cy="0"/>
          <a:chOff x="0" y="0"/>
          <a:chExt cx="0" cy="0"/>
        </a:xfrm>
      </p:grpSpPr>
      <p:sp>
        <p:nvSpPr>
          <p:cNvPr id="125" name="Google Shape;125;p22"/>
          <p:cNvSpPr txBox="1"/>
          <p:nvPr>
            <p:ph type="title"/>
          </p:nvPr>
        </p:nvSpPr>
        <p:spPr>
          <a:xfrm>
            <a:off x="458975" y="445025"/>
            <a:ext cx="82260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6" name="Google Shape;126;p22"/>
          <p:cNvSpPr txBox="1"/>
          <p:nvPr>
            <p:ph idx="1" type="subTitle"/>
          </p:nvPr>
        </p:nvSpPr>
        <p:spPr>
          <a:xfrm>
            <a:off x="458975" y="1438150"/>
            <a:ext cx="3128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27" name="Google Shape;127;p22"/>
          <p:cNvSpPr txBox="1"/>
          <p:nvPr>
            <p:ph idx="2" type="body"/>
          </p:nvPr>
        </p:nvSpPr>
        <p:spPr>
          <a:xfrm>
            <a:off x="458975" y="2070075"/>
            <a:ext cx="3951000" cy="6309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a:lvl1pPr>
            <a:lvl2pPr indent="-342900" lvl="1" marL="914400" rtl="0">
              <a:spcBef>
                <a:spcPts val="1000"/>
              </a:spcBef>
              <a:spcAft>
                <a:spcPts val="0"/>
              </a:spcAft>
              <a:buSzPts val="1800"/>
              <a:buChar char="–"/>
              <a:defRPr/>
            </a:lvl2pPr>
            <a:lvl3pPr indent="-330200" lvl="2" marL="1371600" rtl="0">
              <a:spcBef>
                <a:spcPts val="1000"/>
              </a:spcBef>
              <a:spcAft>
                <a:spcPts val="0"/>
              </a:spcAft>
              <a:buSzPts val="1600"/>
              <a:buChar char="–"/>
              <a:defRPr/>
            </a:lvl3pPr>
            <a:lvl4pPr indent="-330200" lvl="3" marL="1828800" rtl="0">
              <a:spcBef>
                <a:spcPts val="800"/>
              </a:spcBef>
              <a:spcAft>
                <a:spcPts val="0"/>
              </a:spcAft>
              <a:buSzPts val="16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04800" lvl="6" marL="3200400" rtl="0">
              <a:spcBef>
                <a:spcPts val="600"/>
              </a:spcBef>
              <a:spcAft>
                <a:spcPts val="0"/>
              </a:spcAft>
              <a:buSzPts val="1200"/>
              <a:buChar char="–"/>
              <a:defRPr/>
            </a:lvl7pPr>
            <a:lvl8pPr indent="-304800" lvl="7" marL="3657600" rtl="0">
              <a:spcBef>
                <a:spcPts val="400"/>
              </a:spcBef>
              <a:spcAft>
                <a:spcPts val="0"/>
              </a:spcAft>
              <a:buSzPts val="1200"/>
              <a:buChar char="–"/>
              <a:defRPr/>
            </a:lvl8pPr>
            <a:lvl9pPr indent="-292100" lvl="8" marL="4114800" rtl="0">
              <a:spcBef>
                <a:spcPts val="400"/>
              </a:spcBef>
              <a:spcAft>
                <a:spcPts val="200"/>
              </a:spcAft>
              <a:buSzPts val="1000"/>
              <a:buChar char="–"/>
              <a:defRPr/>
            </a:lvl9pPr>
          </a:lstStyle>
          <a:p/>
        </p:txBody>
      </p:sp>
      <p:sp>
        <p:nvSpPr>
          <p:cNvPr id="128" name="Google Shape;128;p22"/>
          <p:cNvSpPr txBox="1"/>
          <p:nvPr>
            <p:ph idx="3" type="subTitle"/>
          </p:nvPr>
        </p:nvSpPr>
        <p:spPr>
          <a:xfrm>
            <a:off x="4734000" y="1438150"/>
            <a:ext cx="3128400" cy="453300"/>
          </a:xfrm>
          <a:prstGeom prst="rect">
            <a:avLst/>
          </a:prstGeom>
          <a:solidFill>
            <a:schemeClr val="accent4"/>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29" name="Google Shape;129;p22"/>
          <p:cNvSpPr txBox="1"/>
          <p:nvPr>
            <p:ph idx="4" type="body"/>
          </p:nvPr>
        </p:nvSpPr>
        <p:spPr>
          <a:xfrm>
            <a:off x="4734000" y="2070075"/>
            <a:ext cx="3951000" cy="6309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a:lvl1pPr>
            <a:lvl2pPr indent="-342900" lvl="1" marL="914400" rtl="0">
              <a:spcBef>
                <a:spcPts val="1000"/>
              </a:spcBef>
              <a:spcAft>
                <a:spcPts val="0"/>
              </a:spcAft>
              <a:buSzPts val="1800"/>
              <a:buChar char="–"/>
              <a:defRPr/>
            </a:lvl2pPr>
            <a:lvl3pPr indent="-330200" lvl="2" marL="1371600" rtl="0">
              <a:spcBef>
                <a:spcPts val="1000"/>
              </a:spcBef>
              <a:spcAft>
                <a:spcPts val="0"/>
              </a:spcAft>
              <a:buSzPts val="1600"/>
              <a:buChar char="–"/>
              <a:defRPr/>
            </a:lvl3pPr>
            <a:lvl4pPr indent="-330200" lvl="3" marL="1828800" rtl="0">
              <a:spcBef>
                <a:spcPts val="800"/>
              </a:spcBef>
              <a:spcAft>
                <a:spcPts val="0"/>
              </a:spcAft>
              <a:buSzPts val="16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04800" lvl="6" marL="3200400" rtl="0">
              <a:spcBef>
                <a:spcPts val="600"/>
              </a:spcBef>
              <a:spcAft>
                <a:spcPts val="0"/>
              </a:spcAft>
              <a:buSzPts val="1200"/>
              <a:buChar char="–"/>
              <a:defRPr/>
            </a:lvl7pPr>
            <a:lvl8pPr indent="-304800" lvl="7" marL="3657600" rtl="0">
              <a:spcBef>
                <a:spcPts val="400"/>
              </a:spcBef>
              <a:spcAft>
                <a:spcPts val="0"/>
              </a:spcAft>
              <a:buSzPts val="1200"/>
              <a:buChar char="–"/>
              <a:defRPr/>
            </a:lvl8pPr>
            <a:lvl9pPr indent="-292100" lvl="8" marL="4114800" rtl="0">
              <a:spcBef>
                <a:spcPts val="400"/>
              </a:spcBef>
              <a:spcAft>
                <a:spcPts val="200"/>
              </a:spcAft>
              <a:buSzPts val="1000"/>
              <a:buChar char="–"/>
              <a:defRPr/>
            </a:lvl9pPr>
          </a:lstStyle>
          <a:p/>
        </p:txBody>
      </p:sp>
      <p:sp>
        <p:nvSpPr>
          <p:cNvPr id="130" name="Google Shape;130;p22"/>
          <p:cNvSpPr txBox="1"/>
          <p:nvPr>
            <p:ph idx="5" type="subTitle"/>
          </p:nvPr>
        </p:nvSpPr>
        <p:spPr>
          <a:xfrm>
            <a:off x="458975" y="2952375"/>
            <a:ext cx="3128400" cy="453300"/>
          </a:xfrm>
          <a:prstGeom prst="rect">
            <a:avLst/>
          </a:prstGeom>
          <a:solidFill>
            <a:schemeClr val="accent2"/>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31" name="Google Shape;131;p22"/>
          <p:cNvSpPr txBox="1"/>
          <p:nvPr>
            <p:ph idx="6" type="body"/>
          </p:nvPr>
        </p:nvSpPr>
        <p:spPr>
          <a:xfrm>
            <a:off x="458975" y="3584300"/>
            <a:ext cx="3951000" cy="6309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a:lvl1pPr>
            <a:lvl2pPr indent="-342900" lvl="1" marL="914400" rtl="0">
              <a:spcBef>
                <a:spcPts val="1000"/>
              </a:spcBef>
              <a:spcAft>
                <a:spcPts val="0"/>
              </a:spcAft>
              <a:buSzPts val="1800"/>
              <a:buChar char="–"/>
              <a:defRPr/>
            </a:lvl2pPr>
            <a:lvl3pPr indent="-330200" lvl="2" marL="1371600" rtl="0">
              <a:spcBef>
                <a:spcPts val="1000"/>
              </a:spcBef>
              <a:spcAft>
                <a:spcPts val="0"/>
              </a:spcAft>
              <a:buSzPts val="1600"/>
              <a:buChar char="–"/>
              <a:defRPr/>
            </a:lvl3pPr>
            <a:lvl4pPr indent="-330200" lvl="3" marL="1828800" rtl="0">
              <a:spcBef>
                <a:spcPts val="800"/>
              </a:spcBef>
              <a:spcAft>
                <a:spcPts val="0"/>
              </a:spcAft>
              <a:buSzPts val="16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04800" lvl="6" marL="3200400" rtl="0">
              <a:spcBef>
                <a:spcPts val="600"/>
              </a:spcBef>
              <a:spcAft>
                <a:spcPts val="0"/>
              </a:spcAft>
              <a:buSzPts val="1200"/>
              <a:buChar char="–"/>
              <a:defRPr/>
            </a:lvl7pPr>
            <a:lvl8pPr indent="-304800" lvl="7" marL="3657600" rtl="0">
              <a:spcBef>
                <a:spcPts val="400"/>
              </a:spcBef>
              <a:spcAft>
                <a:spcPts val="0"/>
              </a:spcAft>
              <a:buSzPts val="1200"/>
              <a:buChar char="–"/>
              <a:defRPr/>
            </a:lvl8pPr>
            <a:lvl9pPr indent="-292100" lvl="8" marL="4114800" rtl="0">
              <a:spcBef>
                <a:spcPts val="400"/>
              </a:spcBef>
              <a:spcAft>
                <a:spcPts val="200"/>
              </a:spcAft>
              <a:buSzPts val="1000"/>
              <a:buChar char="–"/>
              <a:defRPr/>
            </a:lvl9pPr>
          </a:lstStyle>
          <a:p/>
        </p:txBody>
      </p:sp>
      <p:sp>
        <p:nvSpPr>
          <p:cNvPr id="132" name="Google Shape;132;p22"/>
          <p:cNvSpPr txBox="1"/>
          <p:nvPr>
            <p:ph idx="7" type="subTitle"/>
          </p:nvPr>
        </p:nvSpPr>
        <p:spPr>
          <a:xfrm>
            <a:off x="4734000" y="2952375"/>
            <a:ext cx="3128400" cy="453300"/>
          </a:xfrm>
          <a:prstGeom prst="rect">
            <a:avLst/>
          </a:prstGeom>
          <a:solidFill>
            <a:schemeClr val="accent5"/>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33" name="Google Shape;133;p22"/>
          <p:cNvSpPr txBox="1"/>
          <p:nvPr>
            <p:ph idx="8" type="body"/>
          </p:nvPr>
        </p:nvSpPr>
        <p:spPr>
          <a:xfrm>
            <a:off x="4734000" y="3584300"/>
            <a:ext cx="3951000" cy="6309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a:lvl1pPr>
            <a:lvl2pPr indent="-342900" lvl="1" marL="914400" rtl="0">
              <a:spcBef>
                <a:spcPts val="1000"/>
              </a:spcBef>
              <a:spcAft>
                <a:spcPts val="0"/>
              </a:spcAft>
              <a:buSzPts val="1800"/>
              <a:buChar char="–"/>
              <a:defRPr/>
            </a:lvl2pPr>
            <a:lvl3pPr indent="-330200" lvl="2" marL="1371600" rtl="0">
              <a:spcBef>
                <a:spcPts val="1000"/>
              </a:spcBef>
              <a:spcAft>
                <a:spcPts val="0"/>
              </a:spcAft>
              <a:buSzPts val="1600"/>
              <a:buChar char="–"/>
              <a:defRPr/>
            </a:lvl3pPr>
            <a:lvl4pPr indent="-330200" lvl="3" marL="1828800" rtl="0">
              <a:spcBef>
                <a:spcPts val="800"/>
              </a:spcBef>
              <a:spcAft>
                <a:spcPts val="0"/>
              </a:spcAft>
              <a:buSzPts val="16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04800" lvl="6" marL="3200400" rtl="0">
              <a:spcBef>
                <a:spcPts val="600"/>
              </a:spcBef>
              <a:spcAft>
                <a:spcPts val="0"/>
              </a:spcAft>
              <a:buSzPts val="1200"/>
              <a:buChar char="–"/>
              <a:defRPr/>
            </a:lvl7pPr>
            <a:lvl8pPr indent="-304800" lvl="7" marL="3657600" rtl="0">
              <a:spcBef>
                <a:spcPts val="400"/>
              </a:spcBef>
              <a:spcAft>
                <a:spcPts val="0"/>
              </a:spcAft>
              <a:buSzPts val="1200"/>
              <a:buChar char="–"/>
              <a:defRPr/>
            </a:lvl8pPr>
            <a:lvl9pPr indent="-292100" lvl="8" marL="4114800" rtl="0">
              <a:spcBef>
                <a:spcPts val="400"/>
              </a:spcBef>
              <a:spcAft>
                <a:spcPts val="200"/>
              </a:spcAft>
              <a:buSzPts val="1000"/>
              <a:buChar char="–"/>
              <a:defRPr/>
            </a:lvl9pPr>
          </a:lstStyle>
          <a:p/>
        </p:txBody>
      </p:sp>
      <p:sp>
        <p:nvSpPr>
          <p:cNvPr id="134" name="Google Shape;134;p22"/>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35" name="Shape 135"/>
        <p:cNvGrpSpPr/>
        <p:nvPr/>
      </p:nvGrpSpPr>
      <p:grpSpPr>
        <a:xfrm>
          <a:off x="0" y="0"/>
          <a:ext cx="0" cy="0"/>
          <a:chOff x="0" y="0"/>
          <a:chExt cx="0" cy="0"/>
        </a:xfrm>
      </p:grpSpPr>
      <p:sp>
        <p:nvSpPr>
          <p:cNvPr id="136" name="Google Shape;136;p23"/>
          <p:cNvSpPr txBox="1"/>
          <p:nvPr>
            <p:ph type="title"/>
          </p:nvPr>
        </p:nvSpPr>
        <p:spPr>
          <a:xfrm>
            <a:off x="458975" y="446400"/>
            <a:ext cx="3951000" cy="8136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37" name="Google Shape;137;p23"/>
          <p:cNvSpPr txBox="1"/>
          <p:nvPr>
            <p:ph idx="1" type="body"/>
          </p:nvPr>
        </p:nvSpPr>
        <p:spPr>
          <a:xfrm>
            <a:off x="458975" y="1438150"/>
            <a:ext cx="3951000" cy="29811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a:lvl1pPr>
            <a:lvl2pPr indent="-342900" lvl="1" marL="914400" rtl="0">
              <a:spcBef>
                <a:spcPts val="1000"/>
              </a:spcBef>
              <a:spcAft>
                <a:spcPts val="0"/>
              </a:spcAft>
              <a:buSzPts val="1800"/>
              <a:buChar char="–"/>
              <a:defRPr/>
            </a:lvl2pPr>
            <a:lvl3pPr indent="-330200" lvl="2" marL="1371600" rtl="0">
              <a:spcBef>
                <a:spcPts val="1000"/>
              </a:spcBef>
              <a:spcAft>
                <a:spcPts val="0"/>
              </a:spcAft>
              <a:buSzPts val="1600"/>
              <a:buChar char="–"/>
              <a:defRPr/>
            </a:lvl3pPr>
            <a:lvl4pPr indent="-330200" lvl="3" marL="1828800" rtl="0">
              <a:spcBef>
                <a:spcPts val="800"/>
              </a:spcBef>
              <a:spcAft>
                <a:spcPts val="0"/>
              </a:spcAft>
              <a:buSzPts val="1600"/>
              <a:buChar char="–"/>
              <a:defRPr/>
            </a:lvl4pPr>
            <a:lvl5pPr indent="-304800" lvl="4" marL="2286000" rtl="0">
              <a:spcBef>
                <a:spcPts val="800"/>
              </a:spcBef>
              <a:spcAft>
                <a:spcPts val="0"/>
              </a:spcAft>
              <a:buSzPts val="1200"/>
              <a:buChar char="–"/>
              <a:defRPr sz="1200"/>
            </a:lvl5pPr>
            <a:lvl6pPr indent="-304800" lvl="5" marL="2743200" rtl="0">
              <a:spcBef>
                <a:spcPts val="600"/>
              </a:spcBef>
              <a:spcAft>
                <a:spcPts val="0"/>
              </a:spcAft>
              <a:buSzPts val="1200"/>
              <a:buChar char="–"/>
              <a:defRPr sz="1200"/>
            </a:lvl6pPr>
            <a:lvl7pPr indent="-304800" lvl="6" marL="3200400" rtl="0">
              <a:spcBef>
                <a:spcPts val="600"/>
              </a:spcBef>
              <a:spcAft>
                <a:spcPts val="0"/>
              </a:spcAft>
              <a:buSzPts val="1200"/>
              <a:buChar char="–"/>
              <a:defRPr/>
            </a:lvl7pPr>
            <a:lvl8pPr indent="-304800" lvl="7" marL="3657600" rtl="0">
              <a:spcBef>
                <a:spcPts val="400"/>
              </a:spcBef>
              <a:spcAft>
                <a:spcPts val="0"/>
              </a:spcAft>
              <a:buSzPts val="1200"/>
              <a:buChar char="–"/>
              <a:defRPr/>
            </a:lvl8pPr>
            <a:lvl9pPr indent="-292100" lvl="8" marL="4114800" rtl="0">
              <a:spcBef>
                <a:spcPts val="400"/>
              </a:spcBef>
              <a:spcAft>
                <a:spcPts val="200"/>
              </a:spcAft>
              <a:buSzPts val="1000"/>
              <a:buChar char="–"/>
              <a:defRPr/>
            </a:lvl9pPr>
          </a:lstStyle>
          <a:p/>
        </p:txBody>
      </p:sp>
      <p:sp>
        <p:nvSpPr>
          <p:cNvPr id="138" name="Google Shape;138;p23"/>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139" name="Shape 139"/>
        <p:cNvGrpSpPr/>
        <p:nvPr/>
      </p:nvGrpSpPr>
      <p:grpSpPr>
        <a:xfrm>
          <a:off x="0" y="0"/>
          <a:ext cx="0" cy="0"/>
          <a:chOff x="0" y="0"/>
          <a:chExt cx="0" cy="0"/>
        </a:xfrm>
      </p:grpSpPr>
      <p:sp>
        <p:nvSpPr>
          <p:cNvPr id="140" name="Google Shape;140;p24"/>
          <p:cNvSpPr txBox="1"/>
          <p:nvPr>
            <p:ph type="title"/>
          </p:nvPr>
        </p:nvSpPr>
        <p:spPr>
          <a:xfrm>
            <a:off x="490250" y="1099725"/>
            <a:ext cx="8194800" cy="34413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3600"/>
              <a:buFont typeface="Montserrat SemiBold"/>
              <a:buNone/>
              <a:defRPr b="0" i="1" sz="3600">
                <a:solidFill>
                  <a:schemeClr val="lt1"/>
                </a:solidFill>
                <a:latin typeface="Montserrat SemiBold"/>
                <a:ea typeface="Montserrat SemiBold"/>
                <a:cs typeface="Montserrat SemiBold"/>
                <a:sym typeface="Montserrat SemiBold"/>
              </a:defRPr>
            </a:lvl1pPr>
            <a:lvl2pPr lvl="1" rtl="0">
              <a:spcBef>
                <a:spcPts val="0"/>
              </a:spcBef>
              <a:spcAft>
                <a:spcPts val="0"/>
              </a:spcAft>
              <a:buSzPts val="3600"/>
              <a:buFont typeface="Montserrat SemiBold"/>
              <a:buNone/>
              <a:defRPr sz="3600">
                <a:latin typeface="Montserrat SemiBold"/>
                <a:ea typeface="Montserrat SemiBold"/>
                <a:cs typeface="Montserrat SemiBold"/>
                <a:sym typeface="Montserrat SemiBold"/>
              </a:defRPr>
            </a:lvl2pPr>
            <a:lvl3pPr lvl="2" rtl="0">
              <a:spcBef>
                <a:spcPts val="0"/>
              </a:spcBef>
              <a:spcAft>
                <a:spcPts val="0"/>
              </a:spcAft>
              <a:buSzPts val="3600"/>
              <a:buFont typeface="Montserrat SemiBold"/>
              <a:buNone/>
              <a:defRPr sz="3600">
                <a:latin typeface="Montserrat SemiBold"/>
                <a:ea typeface="Montserrat SemiBold"/>
                <a:cs typeface="Montserrat SemiBold"/>
                <a:sym typeface="Montserrat SemiBold"/>
              </a:defRPr>
            </a:lvl3pPr>
            <a:lvl4pPr lvl="3" rtl="0">
              <a:spcBef>
                <a:spcPts val="0"/>
              </a:spcBef>
              <a:spcAft>
                <a:spcPts val="0"/>
              </a:spcAft>
              <a:buSzPts val="3600"/>
              <a:buFont typeface="Montserrat SemiBold"/>
              <a:buNone/>
              <a:defRPr sz="3600">
                <a:latin typeface="Montserrat SemiBold"/>
                <a:ea typeface="Montserrat SemiBold"/>
                <a:cs typeface="Montserrat SemiBold"/>
                <a:sym typeface="Montserrat SemiBold"/>
              </a:defRPr>
            </a:lvl4pPr>
            <a:lvl5pPr lvl="4" rtl="0">
              <a:spcBef>
                <a:spcPts val="0"/>
              </a:spcBef>
              <a:spcAft>
                <a:spcPts val="0"/>
              </a:spcAft>
              <a:buSzPts val="3600"/>
              <a:buFont typeface="Montserrat SemiBold"/>
              <a:buNone/>
              <a:defRPr sz="3600">
                <a:latin typeface="Montserrat SemiBold"/>
                <a:ea typeface="Montserrat SemiBold"/>
                <a:cs typeface="Montserrat SemiBold"/>
                <a:sym typeface="Montserrat SemiBold"/>
              </a:defRPr>
            </a:lvl5pPr>
            <a:lvl6pPr lvl="5" rtl="0">
              <a:spcBef>
                <a:spcPts val="0"/>
              </a:spcBef>
              <a:spcAft>
                <a:spcPts val="0"/>
              </a:spcAft>
              <a:buSzPts val="3600"/>
              <a:buFont typeface="Montserrat SemiBold"/>
              <a:buNone/>
              <a:defRPr sz="3600">
                <a:latin typeface="Montserrat SemiBold"/>
                <a:ea typeface="Montserrat SemiBold"/>
                <a:cs typeface="Montserrat SemiBold"/>
                <a:sym typeface="Montserrat SemiBold"/>
              </a:defRPr>
            </a:lvl6pPr>
            <a:lvl7pPr lvl="6" rtl="0">
              <a:spcBef>
                <a:spcPts val="0"/>
              </a:spcBef>
              <a:spcAft>
                <a:spcPts val="0"/>
              </a:spcAft>
              <a:buSzPts val="3600"/>
              <a:buFont typeface="Montserrat SemiBold"/>
              <a:buNone/>
              <a:defRPr sz="3600">
                <a:latin typeface="Montserrat SemiBold"/>
                <a:ea typeface="Montserrat SemiBold"/>
                <a:cs typeface="Montserrat SemiBold"/>
                <a:sym typeface="Montserrat SemiBold"/>
              </a:defRPr>
            </a:lvl7pPr>
            <a:lvl8pPr lvl="7" rtl="0">
              <a:spcBef>
                <a:spcPts val="0"/>
              </a:spcBef>
              <a:spcAft>
                <a:spcPts val="0"/>
              </a:spcAft>
              <a:buSzPts val="3600"/>
              <a:buFont typeface="Montserrat SemiBold"/>
              <a:buNone/>
              <a:defRPr sz="3600">
                <a:latin typeface="Montserrat SemiBold"/>
                <a:ea typeface="Montserrat SemiBold"/>
                <a:cs typeface="Montserrat SemiBold"/>
                <a:sym typeface="Montserrat SemiBold"/>
              </a:defRPr>
            </a:lvl8pPr>
            <a:lvl9pPr lvl="8" rtl="0">
              <a:spcBef>
                <a:spcPts val="0"/>
              </a:spcBef>
              <a:spcAft>
                <a:spcPts val="0"/>
              </a:spcAft>
              <a:buSzPts val="3600"/>
              <a:buFont typeface="Montserrat SemiBold"/>
              <a:buNone/>
              <a:defRPr sz="3600">
                <a:latin typeface="Montserrat SemiBold"/>
                <a:ea typeface="Montserrat SemiBold"/>
                <a:cs typeface="Montserrat SemiBold"/>
                <a:sym typeface="Montserrat SemiBold"/>
              </a:defRPr>
            </a:lvl9pPr>
          </a:lstStyle>
          <a:p/>
        </p:txBody>
      </p:sp>
      <p:sp>
        <p:nvSpPr>
          <p:cNvPr id="141" name="Google Shape;141;p24"/>
          <p:cNvSpPr txBox="1"/>
          <p:nvPr>
            <p:ph idx="1" type="subTitle"/>
          </p:nvPr>
        </p:nvSpPr>
        <p:spPr>
          <a:xfrm>
            <a:off x="474525" y="3969500"/>
            <a:ext cx="3935400" cy="954000"/>
          </a:xfrm>
          <a:prstGeom prst="rect">
            <a:avLst/>
          </a:prstGeom>
        </p:spPr>
        <p:txBody>
          <a:bodyPr anchorCtr="0" anchor="b" bIns="0" lIns="0" spcFirstLastPara="1" rIns="0" wrap="square" tIns="0">
            <a:noAutofit/>
          </a:bodyPr>
          <a:lstStyle>
            <a:lvl1pPr lvl="0" rtl="0">
              <a:lnSpc>
                <a:spcPct val="140000"/>
              </a:lnSpc>
              <a:spcBef>
                <a:spcPts val="1000"/>
              </a:spcBef>
              <a:spcAft>
                <a:spcPts val="0"/>
              </a:spcAft>
              <a:buNone/>
              <a:defRPr sz="14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1000"/>
              </a:spcBef>
              <a:spcAft>
                <a:spcPts val="0"/>
              </a:spcAft>
              <a:buNone/>
              <a:defRPr/>
            </a:lvl3pPr>
            <a:lvl4pPr lvl="3" rtl="0">
              <a:spcBef>
                <a:spcPts val="1000"/>
              </a:spcBef>
              <a:spcAft>
                <a:spcPts val="0"/>
              </a:spcAft>
              <a:buNone/>
              <a:defRPr/>
            </a:lvl4pPr>
            <a:lvl5pPr lvl="4" rtl="0">
              <a:spcBef>
                <a:spcPts val="1000"/>
              </a:spcBef>
              <a:spcAft>
                <a:spcPts val="0"/>
              </a:spcAft>
              <a:buNone/>
              <a:defRPr/>
            </a:lvl5pPr>
            <a:lvl6pPr lvl="5" rtl="0">
              <a:spcBef>
                <a:spcPts val="1000"/>
              </a:spcBef>
              <a:spcAft>
                <a:spcPts val="0"/>
              </a:spcAft>
              <a:buNone/>
              <a:defRPr/>
            </a:lvl6pPr>
            <a:lvl7pPr lvl="6" rtl="0">
              <a:spcBef>
                <a:spcPts val="1000"/>
              </a:spcBef>
              <a:spcAft>
                <a:spcPts val="0"/>
              </a:spcAft>
              <a:buNone/>
              <a:defRPr/>
            </a:lvl7pPr>
            <a:lvl8pPr lvl="7" rtl="0">
              <a:spcBef>
                <a:spcPts val="1000"/>
              </a:spcBef>
              <a:spcAft>
                <a:spcPts val="0"/>
              </a:spcAft>
              <a:buNone/>
              <a:defRPr/>
            </a:lvl8pPr>
            <a:lvl9pPr lvl="8" rtl="0">
              <a:spcBef>
                <a:spcPts val="1000"/>
              </a:spcBef>
              <a:spcAft>
                <a:spcPts val="1000"/>
              </a:spcAft>
              <a:buNone/>
              <a:defRPr/>
            </a:lvl9pPr>
          </a:lstStyle>
          <a:p/>
        </p:txBody>
      </p:sp>
      <p:pic>
        <p:nvPicPr>
          <p:cNvPr id="142" name="Google Shape;142;p24"/>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43" name="Shape 143"/>
        <p:cNvGrpSpPr/>
        <p:nvPr/>
      </p:nvGrpSpPr>
      <p:grpSpPr>
        <a:xfrm>
          <a:off x="0" y="0"/>
          <a:ext cx="0" cy="0"/>
          <a:chOff x="0" y="0"/>
          <a:chExt cx="0" cy="0"/>
        </a:xfrm>
      </p:grpSpPr>
      <p:sp>
        <p:nvSpPr>
          <p:cNvPr id="144" name="Google Shape;144;p25"/>
          <p:cNvSpPr txBox="1"/>
          <p:nvPr>
            <p:ph idx="1" type="body"/>
          </p:nvPr>
        </p:nvSpPr>
        <p:spPr>
          <a:xfrm>
            <a:off x="468000" y="4626000"/>
            <a:ext cx="3942000" cy="320400"/>
          </a:xfrm>
          <a:prstGeom prst="rect">
            <a:avLst/>
          </a:prstGeom>
        </p:spPr>
        <p:txBody>
          <a:bodyPr anchorCtr="0" anchor="b" bIns="0" lIns="0" spcFirstLastPara="1" rIns="0" wrap="square" tIns="0">
            <a:noAutofit/>
          </a:bodyPr>
          <a:lstStyle>
            <a:lvl1pPr indent="-228600" lvl="0" marL="457200" rtl="0">
              <a:lnSpc>
                <a:spcPct val="130000"/>
              </a:lnSpc>
              <a:spcBef>
                <a:spcPts val="0"/>
              </a:spcBef>
              <a:spcAft>
                <a:spcPts val="0"/>
              </a:spcAft>
              <a:buSzPts val="800"/>
              <a:buNone/>
              <a:defRPr sz="800"/>
            </a:lvl1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5" name="Shape 145"/>
        <p:cNvGrpSpPr/>
        <p:nvPr/>
      </p:nvGrpSpPr>
      <p:grpSpPr>
        <a:xfrm>
          <a:off x="0" y="0"/>
          <a:ext cx="0" cy="0"/>
          <a:chOff x="0" y="0"/>
          <a:chExt cx="0" cy="0"/>
        </a:xfrm>
      </p:grpSpPr>
      <p:sp>
        <p:nvSpPr>
          <p:cNvPr id="146" name="Google Shape;146;p26"/>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1"/>
        </a:solidFill>
      </p:bgPr>
    </p:bg>
    <p:spTree>
      <p:nvGrpSpPr>
        <p:cNvPr id="152" name="Shape 152"/>
        <p:cNvGrpSpPr/>
        <p:nvPr/>
      </p:nvGrpSpPr>
      <p:grpSpPr>
        <a:xfrm>
          <a:off x="0" y="0"/>
          <a:ext cx="0" cy="0"/>
          <a:chOff x="0" y="0"/>
          <a:chExt cx="0" cy="0"/>
        </a:xfrm>
      </p:grpSpPr>
      <p:sp>
        <p:nvSpPr>
          <p:cNvPr id="153" name="Google Shape;153;p28"/>
          <p:cNvSpPr txBox="1"/>
          <p:nvPr>
            <p:ph type="ctrTitle"/>
          </p:nvPr>
        </p:nvSpPr>
        <p:spPr>
          <a:xfrm>
            <a:off x="458975" y="1438150"/>
            <a:ext cx="8226000" cy="1861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3000"/>
              <a:buFont typeface="Montserrat SemiBold"/>
              <a:buNone/>
              <a:defRPr b="0" sz="3000">
                <a:solidFill>
                  <a:schemeClr val="lt1"/>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Clr>
                <a:schemeClr val="lt1"/>
              </a:buClr>
              <a:buSzPts val="5200"/>
              <a:buNone/>
              <a:defRPr sz="5200">
                <a:solidFill>
                  <a:schemeClr val="lt1"/>
                </a:solidFill>
              </a:defRPr>
            </a:lvl2pPr>
            <a:lvl3pPr lvl="2" rtl="0" algn="ctr">
              <a:lnSpc>
                <a:spcPct val="100000"/>
              </a:lnSpc>
              <a:spcBef>
                <a:spcPts val="0"/>
              </a:spcBef>
              <a:spcAft>
                <a:spcPts val="0"/>
              </a:spcAft>
              <a:buClr>
                <a:schemeClr val="lt1"/>
              </a:buClr>
              <a:buSzPts val="5200"/>
              <a:buNone/>
              <a:defRPr sz="5200">
                <a:solidFill>
                  <a:schemeClr val="lt1"/>
                </a:solidFill>
              </a:defRPr>
            </a:lvl3pPr>
            <a:lvl4pPr lvl="3" rtl="0" algn="ctr">
              <a:lnSpc>
                <a:spcPct val="100000"/>
              </a:lnSpc>
              <a:spcBef>
                <a:spcPts val="0"/>
              </a:spcBef>
              <a:spcAft>
                <a:spcPts val="0"/>
              </a:spcAft>
              <a:buClr>
                <a:schemeClr val="lt1"/>
              </a:buClr>
              <a:buSzPts val="5200"/>
              <a:buNone/>
              <a:defRPr sz="5200">
                <a:solidFill>
                  <a:schemeClr val="lt1"/>
                </a:solidFill>
              </a:defRPr>
            </a:lvl4pPr>
            <a:lvl5pPr lvl="4" rtl="0" algn="ctr">
              <a:lnSpc>
                <a:spcPct val="100000"/>
              </a:lnSpc>
              <a:spcBef>
                <a:spcPts val="0"/>
              </a:spcBef>
              <a:spcAft>
                <a:spcPts val="0"/>
              </a:spcAft>
              <a:buClr>
                <a:schemeClr val="lt1"/>
              </a:buClr>
              <a:buSzPts val="5200"/>
              <a:buNone/>
              <a:defRPr sz="5200">
                <a:solidFill>
                  <a:schemeClr val="lt1"/>
                </a:solidFill>
              </a:defRPr>
            </a:lvl5pPr>
            <a:lvl6pPr lvl="5" rtl="0" algn="ctr">
              <a:lnSpc>
                <a:spcPct val="100000"/>
              </a:lnSpc>
              <a:spcBef>
                <a:spcPts val="0"/>
              </a:spcBef>
              <a:spcAft>
                <a:spcPts val="0"/>
              </a:spcAft>
              <a:buClr>
                <a:schemeClr val="lt1"/>
              </a:buClr>
              <a:buSzPts val="5200"/>
              <a:buNone/>
              <a:defRPr sz="5200">
                <a:solidFill>
                  <a:schemeClr val="lt1"/>
                </a:solidFill>
              </a:defRPr>
            </a:lvl6pPr>
            <a:lvl7pPr lvl="6" rtl="0" algn="ctr">
              <a:lnSpc>
                <a:spcPct val="100000"/>
              </a:lnSpc>
              <a:spcBef>
                <a:spcPts val="0"/>
              </a:spcBef>
              <a:spcAft>
                <a:spcPts val="0"/>
              </a:spcAft>
              <a:buClr>
                <a:schemeClr val="lt1"/>
              </a:buClr>
              <a:buSzPts val="5200"/>
              <a:buNone/>
              <a:defRPr sz="5200">
                <a:solidFill>
                  <a:schemeClr val="lt1"/>
                </a:solidFill>
              </a:defRPr>
            </a:lvl7pPr>
            <a:lvl8pPr lvl="7" rtl="0" algn="ctr">
              <a:lnSpc>
                <a:spcPct val="100000"/>
              </a:lnSpc>
              <a:spcBef>
                <a:spcPts val="0"/>
              </a:spcBef>
              <a:spcAft>
                <a:spcPts val="0"/>
              </a:spcAft>
              <a:buClr>
                <a:schemeClr val="lt1"/>
              </a:buClr>
              <a:buSzPts val="5200"/>
              <a:buNone/>
              <a:defRPr sz="5200">
                <a:solidFill>
                  <a:schemeClr val="lt1"/>
                </a:solidFill>
              </a:defRPr>
            </a:lvl8pPr>
            <a:lvl9pPr lvl="8" rtl="0" algn="ctr">
              <a:lnSpc>
                <a:spcPct val="100000"/>
              </a:lnSpc>
              <a:spcBef>
                <a:spcPts val="0"/>
              </a:spcBef>
              <a:spcAft>
                <a:spcPts val="0"/>
              </a:spcAft>
              <a:buClr>
                <a:schemeClr val="lt1"/>
              </a:buClr>
              <a:buSzPts val="5200"/>
              <a:buNone/>
              <a:defRPr sz="5200">
                <a:solidFill>
                  <a:schemeClr val="lt1"/>
                </a:solidFill>
              </a:defRPr>
            </a:lvl9pPr>
          </a:lstStyle>
          <a:p/>
        </p:txBody>
      </p:sp>
      <p:sp>
        <p:nvSpPr>
          <p:cNvPr id="154" name="Google Shape;154;p28"/>
          <p:cNvSpPr txBox="1"/>
          <p:nvPr>
            <p:ph idx="1" type="subTitle"/>
          </p:nvPr>
        </p:nvSpPr>
        <p:spPr>
          <a:xfrm>
            <a:off x="458975" y="445025"/>
            <a:ext cx="8226000" cy="7926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1800"/>
              <a:buNone/>
              <a:defRPr sz="1800">
                <a:solidFill>
                  <a:schemeClr val="lt1"/>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55" name="Google Shape;155;p28"/>
          <p:cNvSpPr txBox="1"/>
          <p:nvPr>
            <p:ph idx="2" type="subTitle"/>
          </p:nvPr>
        </p:nvSpPr>
        <p:spPr>
          <a:xfrm>
            <a:off x="458975" y="4105475"/>
            <a:ext cx="3951000" cy="619500"/>
          </a:xfrm>
          <a:prstGeom prst="rect">
            <a:avLst/>
          </a:prstGeom>
          <a:noFill/>
          <a:ln>
            <a:noFill/>
          </a:ln>
        </p:spPr>
        <p:txBody>
          <a:bodyPr anchorCtr="0" anchor="b" bIns="0" lIns="0" spcFirstLastPara="1" rIns="0" wrap="square" tIns="0">
            <a:noAutofit/>
          </a:bodyPr>
          <a:lstStyle>
            <a:lvl1pPr lvl="0" rtl="0" algn="l">
              <a:lnSpc>
                <a:spcPct val="130000"/>
              </a:lnSpc>
              <a:spcBef>
                <a:spcPts val="1000"/>
              </a:spcBef>
              <a:spcAft>
                <a:spcPts val="0"/>
              </a:spcAft>
              <a:buSzPts val="1600"/>
              <a:buNone/>
              <a:defRPr sz="1400">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1000"/>
              </a:spcBef>
              <a:spcAft>
                <a:spcPts val="0"/>
              </a:spcAft>
              <a:buSzPts val="1400"/>
              <a:buNone/>
              <a:defRPr/>
            </a:lvl3pPr>
            <a:lvl4pPr lvl="3" rtl="0" algn="l">
              <a:lnSpc>
                <a:spcPct val="130000"/>
              </a:lnSpc>
              <a:spcBef>
                <a:spcPts val="1000"/>
              </a:spcBef>
              <a:spcAft>
                <a:spcPts val="0"/>
              </a:spcAft>
              <a:buSzPts val="1400"/>
              <a:buNone/>
              <a:defRPr/>
            </a:lvl4pPr>
            <a:lvl5pPr lvl="4" rtl="0" algn="l">
              <a:lnSpc>
                <a:spcPct val="130000"/>
              </a:lnSpc>
              <a:spcBef>
                <a:spcPts val="1000"/>
              </a:spcBef>
              <a:spcAft>
                <a:spcPts val="0"/>
              </a:spcAft>
              <a:buSzPts val="1200"/>
              <a:buNone/>
              <a:defRPr/>
            </a:lvl5pPr>
            <a:lvl6pPr lvl="5" rtl="0" algn="l">
              <a:lnSpc>
                <a:spcPct val="130000"/>
              </a:lnSpc>
              <a:spcBef>
                <a:spcPts val="1000"/>
              </a:spcBef>
              <a:spcAft>
                <a:spcPts val="0"/>
              </a:spcAft>
              <a:buSzPts val="1200"/>
              <a:buNone/>
              <a:defRPr/>
            </a:lvl6pPr>
            <a:lvl7pPr lvl="6" rtl="0" algn="l">
              <a:lnSpc>
                <a:spcPct val="130000"/>
              </a:lnSpc>
              <a:spcBef>
                <a:spcPts val="1000"/>
              </a:spcBef>
              <a:spcAft>
                <a:spcPts val="0"/>
              </a:spcAft>
              <a:buSzPts val="1000"/>
              <a:buNone/>
              <a:defRPr/>
            </a:lvl7pPr>
            <a:lvl8pPr lvl="7" rtl="0" algn="l">
              <a:lnSpc>
                <a:spcPct val="130000"/>
              </a:lnSpc>
              <a:spcBef>
                <a:spcPts val="1000"/>
              </a:spcBef>
              <a:spcAft>
                <a:spcPts val="0"/>
              </a:spcAft>
              <a:buSzPts val="1000"/>
              <a:buNone/>
              <a:defRPr/>
            </a:lvl8pPr>
            <a:lvl9pPr lvl="8" rtl="0" algn="l">
              <a:lnSpc>
                <a:spcPct val="130000"/>
              </a:lnSpc>
              <a:spcBef>
                <a:spcPts val="1000"/>
              </a:spcBef>
              <a:spcAft>
                <a:spcPts val="1000"/>
              </a:spcAft>
              <a:buSzPts val="800"/>
              <a:buNone/>
              <a:defRPr/>
            </a:lvl9pPr>
          </a:lstStyle>
          <a:p/>
        </p:txBody>
      </p:sp>
      <p:pic>
        <p:nvPicPr>
          <p:cNvPr id="156" name="Google Shape;156;p28"/>
          <p:cNvPicPr preferRelativeResize="0"/>
          <p:nvPr/>
        </p:nvPicPr>
        <p:blipFill rotWithShape="1">
          <a:blip r:embed="rId2">
            <a:alphaModFix/>
          </a:blip>
          <a:srcRect b="0" l="49" r="59" t="0"/>
          <a:stretch/>
        </p:blipFill>
        <p:spPr>
          <a:xfrm>
            <a:off x="6315803" y="3617749"/>
            <a:ext cx="2359600" cy="1282049"/>
          </a:xfrm>
          <a:prstGeom prst="rect">
            <a:avLst/>
          </a:prstGeom>
          <a:noFill/>
          <a:ln>
            <a:noFill/>
          </a:ln>
        </p:spPr>
      </p:pic>
      <p:sp>
        <p:nvSpPr>
          <p:cNvPr id="157" name="Google Shape;157;p28"/>
          <p:cNvSpPr/>
          <p:nvPr/>
        </p:nvSpPr>
        <p:spPr>
          <a:xfrm>
            <a:off x="8699225" y="4459200"/>
            <a:ext cx="444900" cy="6843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8" name="Shape 158"/>
        <p:cNvGrpSpPr/>
        <p:nvPr/>
      </p:nvGrpSpPr>
      <p:grpSpPr>
        <a:xfrm>
          <a:off x="0" y="0"/>
          <a:ext cx="0" cy="0"/>
          <a:chOff x="0" y="0"/>
          <a:chExt cx="0" cy="0"/>
        </a:xfrm>
      </p:grpSpPr>
      <p:sp>
        <p:nvSpPr>
          <p:cNvPr id="159" name="Google Shape;159;p29"/>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0" name="Shape 160"/>
        <p:cNvGrpSpPr/>
        <p:nvPr/>
      </p:nvGrpSpPr>
      <p:grpSpPr>
        <a:xfrm>
          <a:off x="0" y="0"/>
          <a:ext cx="0" cy="0"/>
          <a:chOff x="0" y="0"/>
          <a:chExt cx="0" cy="0"/>
        </a:xfrm>
      </p:grpSpPr>
      <p:sp>
        <p:nvSpPr>
          <p:cNvPr id="161" name="Google Shape;161;p30"/>
          <p:cNvSpPr txBox="1"/>
          <p:nvPr>
            <p:ph type="title"/>
          </p:nvPr>
        </p:nvSpPr>
        <p:spPr>
          <a:xfrm>
            <a:off x="458975" y="1438150"/>
            <a:ext cx="8226000" cy="31896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3000"/>
              <a:buFont typeface="Montserrat SemiBold"/>
              <a:buNone/>
              <a:defRPr b="0" sz="3000">
                <a:solidFill>
                  <a:schemeClr val="lt1"/>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162" name="Google Shape;162;p30"/>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63" name="Google Shape;163;p30"/>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4" name="Shape 164"/>
        <p:cNvGrpSpPr/>
        <p:nvPr/>
      </p:nvGrpSpPr>
      <p:grpSpPr>
        <a:xfrm>
          <a:off x="0" y="0"/>
          <a:ext cx="0" cy="0"/>
          <a:chOff x="0" y="0"/>
          <a:chExt cx="0" cy="0"/>
        </a:xfrm>
      </p:grpSpPr>
      <p:sp>
        <p:nvSpPr>
          <p:cNvPr id="165" name="Google Shape;165;p31"/>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66" name="Google Shape;166;p31"/>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67" name="Google Shape;167;p31"/>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8" name="Shape 168"/>
        <p:cNvGrpSpPr/>
        <p:nvPr/>
      </p:nvGrpSpPr>
      <p:grpSpPr>
        <a:xfrm>
          <a:off x="0" y="0"/>
          <a:ext cx="0" cy="0"/>
          <a:chOff x="0" y="0"/>
          <a:chExt cx="0" cy="0"/>
        </a:xfrm>
      </p:grpSpPr>
      <p:sp>
        <p:nvSpPr>
          <p:cNvPr id="169" name="Google Shape;169;p32"/>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70" name="Google Shape;170;p32"/>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458975" y="445025"/>
            <a:ext cx="8226000" cy="814500"/>
          </a:xfrm>
          <a:prstGeom prst="rect">
            <a:avLst/>
          </a:prstGeom>
        </p:spPr>
        <p:txBody>
          <a:bodyPr anchorCtr="0" anchor="t" bIns="0" lIns="0" spcFirstLastPara="1" rIns="0" wrap="square" tIns="0">
            <a:noAutofit/>
          </a:bodyPr>
          <a:lstStyle>
            <a:lvl1pPr lvl="0">
              <a:spcBef>
                <a:spcPts val="0"/>
              </a:spcBef>
              <a:spcAft>
                <a:spcPts val="0"/>
              </a:spcAft>
              <a:buSzPts val="2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4"/>
          <p:cNvSpPr txBox="1"/>
          <p:nvPr>
            <p:ph idx="1" type="body"/>
          </p:nvPr>
        </p:nvSpPr>
        <p:spPr>
          <a:xfrm>
            <a:off x="458975" y="1438150"/>
            <a:ext cx="8226000" cy="2981100"/>
          </a:xfrm>
          <a:prstGeom prst="rect">
            <a:avLst/>
          </a:prstGeom>
        </p:spPr>
        <p:txBody>
          <a:bodyPr anchorCtr="0" anchor="t" bIns="0" lIns="0" spcFirstLastPara="1" rIns="0" wrap="square" tIns="0">
            <a:noAutofit/>
          </a:bodyPr>
          <a:lstStyle>
            <a:lvl1pPr indent="-330200" lvl="0" marL="457200">
              <a:spcBef>
                <a:spcPts val="0"/>
              </a:spcBef>
              <a:spcAft>
                <a:spcPts val="0"/>
              </a:spcAft>
              <a:buSzPts val="1600"/>
              <a:buChar char="●"/>
              <a:defRPr/>
            </a:lvl1pPr>
            <a:lvl2pPr indent="-330200" lvl="1" marL="914400">
              <a:spcBef>
                <a:spcPts val="1000"/>
              </a:spcBef>
              <a:spcAft>
                <a:spcPts val="0"/>
              </a:spcAft>
              <a:buSzPts val="1600"/>
              <a:buChar char="–"/>
              <a:defRPr/>
            </a:lvl2pPr>
            <a:lvl3pPr indent="-317500" lvl="2" marL="1371600">
              <a:spcBef>
                <a:spcPts val="1000"/>
              </a:spcBef>
              <a:spcAft>
                <a:spcPts val="0"/>
              </a:spcAft>
              <a:buSzPts val="1400"/>
              <a:buChar char="–"/>
              <a:defRPr/>
            </a:lvl3pPr>
            <a:lvl4pPr indent="-317500" lvl="3" marL="1828800">
              <a:spcBef>
                <a:spcPts val="800"/>
              </a:spcBef>
              <a:spcAft>
                <a:spcPts val="0"/>
              </a:spcAft>
              <a:buSzPts val="1400"/>
              <a:buChar char="–"/>
              <a:defRPr/>
            </a:lvl4pPr>
            <a:lvl5pPr indent="-304800" lvl="4" marL="2286000">
              <a:spcBef>
                <a:spcPts val="800"/>
              </a:spcBef>
              <a:spcAft>
                <a:spcPts val="0"/>
              </a:spcAft>
              <a:buSzPts val="1200"/>
              <a:buChar char="–"/>
              <a:defRPr/>
            </a:lvl5pPr>
            <a:lvl6pPr indent="-304800" lvl="5" marL="2743200">
              <a:spcBef>
                <a:spcPts val="600"/>
              </a:spcBef>
              <a:spcAft>
                <a:spcPts val="0"/>
              </a:spcAft>
              <a:buSzPts val="1200"/>
              <a:buChar char="–"/>
              <a:defRPr/>
            </a:lvl6pPr>
            <a:lvl7pPr indent="-292100" lvl="6" marL="3200400">
              <a:spcBef>
                <a:spcPts val="600"/>
              </a:spcBef>
              <a:spcAft>
                <a:spcPts val="0"/>
              </a:spcAft>
              <a:buSzPts val="1000"/>
              <a:buChar char="–"/>
              <a:defRPr/>
            </a:lvl7pPr>
            <a:lvl8pPr indent="-292100" lvl="7" marL="3657600">
              <a:spcBef>
                <a:spcPts val="400"/>
              </a:spcBef>
              <a:spcAft>
                <a:spcPts val="0"/>
              </a:spcAft>
              <a:buSzPts val="1000"/>
              <a:buChar char="–"/>
              <a:defRPr/>
            </a:lvl8pPr>
            <a:lvl9pPr indent="-279400" lvl="8" marL="4114800">
              <a:spcBef>
                <a:spcPts val="400"/>
              </a:spcBef>
              <a:spcAft>
                <a:spcPts val="200"/>
              </a:spcAft>
              <a:buSzPts val="800"/>
              <a:buChar char="–"/>
              <a:defRPr/>
            </a:lvl9pPr>
          </a:lstStyle>
          <a:p/>
        </p:txBody>
      </p:sp>
      <p:sp>
        <p:nvSpPr>
          <p:cNvPr id="23" name="Google Shape;23;p4"/>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bg>
      <p:bgPr>
        <a:solidFill>
          <a:schemeClr val="accent2"/>
        </a:solidFill>
      </p:bgPr>
    </p:bg>
    <p:spTree>
      <p:nvGrpSpPr>
        <p:cNvPr id="171" name="Shape 171"/>
        <p:cNvGrpSpPr/>
        <p:nvPr/>
      </p:nvGrpSpPr>
      <p:grpSpPr>
        <a:xfrm>
          <a:off x="0" y="0"/>
          <a:ext cx="0" cy="0"/>
          <a:chOff x="0" y="0"/>
          <a:chExt cx="0" cy="0"/>
        </a:xfrm>
      </p:grpSpPr>
      <p:sp>
        <p:nvSpPr>
          <p:cNvPr id="172" name="Google Shape;172;p33"/>
          <p:cNvSpPr txBox="1"/>
          <p:nvPr>
            <p:ph type="title"/>
          </p:nvPr>
        </p:nvSpPr>
        <p:spPr>
          <a:xfrm>
            <a:off x="490250" y="1099725"/>
            <a:ext cx="8194800" cy="34413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3600"/>
              <a:buFont typeface="Montserrat SemiBold"/>
              <a:buNone/>
              <a:defRPr b="0" i="1" sz="3600">
                <a:solidFill>
                  <a:schemeClr val="lt1"/>
                </a:solidFill>
                <a:latin typeface="Montserrat SemiBold"/>
                <a:ea typeface="Montserrat SemiBold"/>
                <a:cs typeface="Montserrat SemiBold"/>
                <a:sym typeface="Montserrat SemiBold"/>
              </a:defRPr>
            </a:lvl1pPr>
            <a:lvl2pPr lvl="1" rtl="0"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2pPr>
            <a:lvl3pPr lvl="2" rtl="0"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3pPr>
            <a:lvl4pPr lvl="3" rtl="0"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4pPr>
            <a:lvl5pPr lvl="4" rtl="0"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5pPr>
            <a:lvl6pPr lvl="5" rtl="0"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6pPr>
            <a:lvl7pPr lvl="6" rtl="0"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7pPr>
            <a:lvl8pPr lvl="7" rtl="0"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8pPr>
            <a:lvl9pPr lvl="8" rtl="0"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9pPr>
          </a:lstStyle>
          <a:p/>
        </p:txBody>
      </p:sp>
      <p:sp>
        <p:nvSpPr>
          <p:cNvPr id="173" name="Google Shape;173;p33"/>
          <p:cNvSpPr txBox="1"/>
          <p:nvPr>
            <p:ph idx="1" type="subTitle"/>
          </p:nvPr>
        </p:nvSpPr>
        <p:spPr>
          <a:xfrm>
            <a:off x="474525" y="3969500"/>
            <a:ext cx="3935400" cy="954000"/>
          </a:xfrm>
          <a:prstGeom prst="rect">
            <a:avLst/>
          </a:prstGeom>
          <a:noFill/>
          <a:ln>
            <a:noFill/>
          </a:ln>
        </p:spPr>
        <p:txBody>
          <a:bodyPr anchorCtr="0" anchor="b" bIns="0" lIns="0" spcFirstLastPara="1" rIns="0" wrap="square" tIns="0">
            <a:noAutofit/>
          </a:bodyPr>
          <a:lstStyle>
            <a:lvl1pPr lvl="0" rtl="0" algn="l">
              <a:lnSpc>
                <a:spcPct val="140000"/>
              </a:lnSpc>
              <a:spcBef>
                <a:spcPts val="1000"/>
              </a:spcBef>
              <a:spcAft>
                <a:spcPts val="0"/>
              </a:spcAft>
              <a:buSzPts val="1600"/>
              <a:buNone/>
              <a:defRPr sz="1400">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1000"/>
              </a:spcBef>
              <a:spcAft>
                <a:spcPts val="0"/>
              </a:spcAft>
              <a:buSzPts val="1400"/>
              <a:buNone/>
              <a:defRPr/>
            </a:lvl3pPr>
            <a:lvl4pPr lvl="3" rtl="0" algn="l">
              <a:lnSpc>
                <a:spcPct val="130000"/>
              </a:lnSpc>
              <a:spcBef>
                <a:spcPts val="1000"/>
              </a:spcBef>
              <a:spcAft>
                <a:spcPts val="0"/>
              </a:spcAft>
              <a:buSzPts val="1400"/>
              <a:buNone/>
              <a:defRPr/>
            </a:lvl4pPr>
            <a:lvl5pPr lvl="4" rtl="0" algn="l">
              <a:lnSpc>
                <a:spcPct val="130000"/>
              </a:lnSpc>
              <a:spcBef>
                <a:spcPts val="1000"/>
              </a:spcBef>
              <a:spcAft>
                <a:spcPts val="0"/>
              </a:spcAft>
              <a:buSzPts val="1200"/>
              <a:buNone/>
              <a:defRPr/>
            </a:lvl5pPr>
            <a:lvl6pPr lvl="5" rtl="0" algn="l">
              <a:lnSpc>
                <a:spcPct val="130000"/>
              </a:lnSpc>
              <a:spcBef>
                <a:spcPts val="1000"/>
              </a:spcBef>
              <a:spcAft>
                <a:spcPts val="0"/>
              </a:spcAft>
              <a:buSzPts val="1200"/>
              <a:buNone/>
              <a:defRPr/>
            </a:lvl6pPr>
            <a:lvl7pPr lvl="6" rtl="0" algn="l">
              <a:lnSpc>
                <a:spcPct val="130000"/>
              </a:lnSpc>
              <a:spcBef>
                <a:spcPts val="1000"/>
              </a:spcBef>
              <a:spcAft>
                <a:spcPts val="0"/>
              </a:spcAft>
              <a:buSzPts val="1000"/>
              <a:buNone/>
              <a:defRPr/>
            </a:lvl7pPr>
            <a:lvl8pPr lvl="7" rtl="0" algn="l">
              <a:lnSpc>
                <a:spcPct val="130000"/>
              </a:lnSpc>
              <a:spcBef>
                <a:spcPts val="1000"/>
              </a:spcBef>
              <a:spcAft>
                <a:spcPts val="0"/>
              </a:spcAft>
              <a:buSzPts val="1000"/>
              <a:buNone/>
              <a:defRPr/>
            </a:lvl8pPr>
            <a:lvl9pPr lvl="8" rtl="0" algn="l">
              <a:lnSpc>
                <a:spcPct val="130000"/>
              </a:lnSpc>
              <a:spcBef>
                <a:spcPts val="1000"/>
              </a:spcBef>
              <a:spcAft>
                <a:spcPts val="1000"/>
              </a:spcAft>
              <a:buSzPts val="800"/>
              <a:buNone/>
              <a:defRPr/>
            </a:lvl9pPr>
          </a:lstStyle>
          <a:p/>
        </p:txBody>
      </p:sp>
      <p:pic>
        <p:nvPicPr>
          <p:cNvPr id="174" name="Google Shape;174;p33"/>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Comparison slide with three elements">
    <p:spTree>
      <p:nvGrpSpPr>
        <p:cNvPr id="175" name="Shape 175"/>
        <p:cNvGrpSpPr/>
        <p:nvPr/>
      </p:nvGrpSpPr>
      <p:grpSpPr>
        <a:xfrm>
          <a:off x="0" y="0"/>
          <a:ext cx="0" cy="0"/>
          <a:chOff x="0" y="0"/>
          <a:chExt cx="0" cy="0"/>
        </a:xfrm>
      </p:grpSpPr>
      <p:sp>
        <p:nvSpPr>
          <p:cNvPr id="176" name="Google Shape;176;p34"/>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77" name="Google Shape;177;p34"/>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178" name="Google Shape;178;p34"/>
          <p:cNvSpPr txBox="1"/>
          <p:nvPr>
            <p:ph idx="1" type="body"/>
          </p:nvPr>
        </p:nvSpPr>
        <p:spPr>
          <a:xfrm>
            <a:off x="453200" y="1428925"/>
            <a:ext cx="8231700" cy="4053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79" name="Google Shape;179;p34"/>
          <p:cNvSpPr txBox="1"/>
          <p:nvPr>
            <p:ph idx="2" type="subTitle"/>
          </p:nvPr>
        </p:nvSpPr>
        <p:spPr>
          <a:xfrm>
            <a:off x="458975"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80" name="Google Shape;180;p34"/>
          <p:cNvSpPr txBox="1"/>
          <p:nvPr>
            <p:ph idx="3" type="body"/>
          </p:nvPr>
        </p:nvSpPr>
        <p:spPr>
          <a:xfrm>
            <a:off x="458975"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600"/>
              </a:spcBef>
              <a:spcAft>
                <a:spcPts val="0"/>
              </a:spcAft>
              <a:buSzPts val="1200"/>
              <a:buChar char="–"/>
              <a:defRPr sz="1200"/>
            </a:lvl2pPr>
            <a:lvl3pPr indent="-304800" lvl="2" marL="1371600" rtl="0" algn="l">
              <a:lnSpc>
                <a:spcPct val="115000"/>
              </a:lnSpc>
              <a:spcBef>
                <a:spcPts val="600"/>
              </a:spcBef>
              <a:spcAft>
                <a:spcPts val="0"/>
              </a:spcAft>
              <a:buSzPts val="1200"/>
              <a:buChar char="–"/>
              <a:defRPr sz="1200"/>
            </a:lvl3pPr>
            <a:lvl4pPr indent="-304800" lvl="3" marL="1828800" rtl="0" algn="l">
              <a:lnSpc>
                <a:spcPct val="115000"/>
              </a:lnSpc>
              <a:spcBef>
                <a:spcPts val="600"/>
              </a:spcBef>
              <a:spcAft>
                <a:spcPts val="0"/>
              </a:spcAft>
              <a:buSzPts val="1200"/>
              <a:buChar char="–"/>
              <a:defRPr sz="1200"/>
            </a:lvl4pPr>
            <a:lvl5pPr indent="-304800" lvl="4" marL="2286000" rtl="0" algn="l">
              <a:lnSpc>
                <a:spcPct val="115000"/>
              </a:lnSpc>
              <a:spcBef>
                <a:spcPts val="600"/>
              </a:spcBef>
              <a:spcAft>
                <a:spcPts val="0"/>
              </a:spcAft>
              <a:buSzPts val="1200"/>
              <a:buChar char="–"/>
              <a:defRPr/>
            </a:lvl5pPr>
            <a:lvl6pPr indent="-304800" lvl="5" marL="2743200" rtl="0" algn="l">
              <a:lnSpc>
                <a:spcPct val="115000"/>
              </a:lnSpc>
              <a:spcBef>
                <a:spcPts val="600"/>
              </a:spcBef>
              <a:spcAft>
                <a:spcPts val="0"/>
              </a:spcAft>
              <a:buSzPts val="1200"/>
              <a:buChar char="–"/>
              <a:defRPr/>
            </a:lvl6pPr>
            <a:lvl7pPr indent="-304800" lvl="6" marL="3200400" rtl="0" algn="l">
              <a:lnSpc>
                <a:spcPct val="115000"/>
              </a:lnSpc>
              <a:spcBef>
                <a:spcPts val="600"/>
              </a:spcBef>
              <a:spcAft>
                <a:spcPts val="0"/>
              </a:spcAft>
              <a:buSzPts val="1200"/>
              <a:buChar char="–"/>
              <a:defRPr sz="1200"/>
            </a:lvl7pPr>
            <a:lvl8pPr indent="-304800" lvl="7" marL="3657600" rtl="0" algn="l">
              <a:lnSpc>
                <a:spcPct val="115000"/>
              </a:lnSpc>
              <a:spcBef>
                <a:spcPts val="600"/>
              </a:spcBef>
              <a:spcAft>
                <a:spcPts val="0"/>
              </a:spcAft>
              <a:buSzPts val="1200"/>
              <a:buChar char="–"/>
              <a:defRPr sz="1200"/>
            </a:lvl8pPr>
            <a:lvl9pPr indent="-304800" lvl="8" marL="4114800" rtl="0" algn="l">
              <a:lnSpc>
                <a:spcPct val="115000"/>
              </a:lnSpc>
              <a:spcBef>
                <a:spcPts val="600"/>
              </a:spcBef>
              <a:spcAft>
                <a:spcPts val="600"/>
              </a:spcAft>
              <a:buSzPts val="1200"/>
              <a:buChar char="–"/>
              <a:defRPr sz="1200"/>
            </a:lvl9pPr>
          </a:lstStyle>
          <a:p/>
        </p:txBody>
      </p:sp>
      <p:sp>
        <p:nvSpPr>
          <p:cNvPr id="181" name="Google Shape;181;p34"/>
          <p:cNvSpPr txBox="1"/>
          <p:nvPr>
            <p:ph idx="4" type="subTitle"/>
          </p:nvPr>
        </p:nvSpPr>
        <p:spPr>
          <a:xfrm>
            <a:off x="3279300"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82" name="Google Shape;182;p34"/>
          <p:cNvSpPr txBox="1"/>
          <p:nvPr>
            <p:ph idx="5" type="body"/>
          </p:nvPr>
        </p:nvSpPr>
        <p:spPr>
          <a:xfrm>
            <a:off x="3279300"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600"/>
              </a:spcBef>
              <a:spcAft>
                <a:spcPts val="0"/>
              </a:spcAft>
              <a:buSzPts val="1200"/>
              <a:buChar char="–"/>
              <a:defRPr sz="1200"/>
            </a:lvl2pPr>
            <a:lvl3pPr indent="-304800" lvl="2" marL="1371600" rtl="0" algn="l">
              <a:lnSpc>
                <a:spcPct val="115000"/>
              </a:lnSpc>
              <a:spcBef>
                <a:spcPts val="600"/>
              </a:spcBef>
              <a:spcAft>
                <a:spcPts val="0"/>
              </a:spcAft>
              <a:buSzPts val="1200"/>
              <a:buChar char="–"/>
              <a:defRPr sz="1200"/>
            </a:lvl3pPr>
            <a:lvl4pPr indent="-304800" lvl="3" marL="1828800" rtl="0" algn="l">
              <a:lnSpc>
                <a:spcPct val="115000"/>
              </a:lnSpc>
              <a:spcBef>
                <a:spcPts val="600"/>
              </a:spcBef>
              <a:spcAft>
                <a:spcPts val="0"/>
              </a:spcAft>
              <a:buSzPts val="1200"/>
              <a:buChar char="–"/>
              <a:defRPr sz="1200"/>
            </a:lvl4pPr>
            <a:lvl5pPr indent="-304800" lvl="4" marL="2286000" rtl="0" algn="l">
              <a:lnSpc>
                <a:spcPct val="115000"/>
              </a:lnSpc>
              <a:spcBef>
                <a:spcPts val="600"/>
              </a:spcBef>
              <a:spcAft>
                <a:spcPts val="0"/>
              </a:spcAft>
              <a:buSzPts val="1200"/>
              <a:buChar char="–"/>
              <a:defRPr/>
            </a:lvl5pPr>
            <a:lvl6pPr indent="-304800" lvl="5" marL="2743200" rtl="0" algn="l">
              <a:lnSpc>
                <a:spcPct val="115000"/>
              </a:lnSpc>
              <a:spcBef>
                <a:spcPts val="600"/>
              </a:spcBef>
              <a:spcAft>
                <a:spcPts val="0"/>
              </a:spcAft>
              <a:buSzPts val="1200"/>
              <a:buChar char="–"/>
              <a:defRPr/>
            </a:lvl6pPr>
            <a:lvl7pPr indent="-304800" lvl="6" marL="3200400" rtl="0" algn="l">
              <a:lnSpc>
                <a:spcPct val="115000"/>
              </a:lnSpc>
              <a:spcBef>
                <a:spcPts val="600"/>
              </a:spcBef>
              <a:spcAft>
                <a:spcPts val="0"/>
              </a:spcAft>
              <a:buSzPts val="1200"/>
              <a:buChar char="–"/>
              <a:defRPr sz="1200"/>
            </a:lvl7pPr>
            <a:lvl8pPr indent="-304800" lvl="7" marL="3657600" rtl="0" algn="l">
              <a:lnSpc>
                <a:spcPct val="115000"/>
              </a:lnSpc>
              <a:spcBef>
                <a:spcPts val="600"/>
              </a:spcBef>
              <a:spcAft>
                <a:spcPts val="0"/>
              </a:spcAft>
              <a:buSzPts val="1200"/>
              <a:buChar char="–"/>
              <a:defRPr sz="1200"/>
            </a:lvl8pPr>
            <a:lvl9pPr indent="-304800" lvl="8" marL="4114800" rtl="0" algn="l">
              <a:lnSpc>
                <a:spcPct val="115000"/>
              </a:lnSpc>
              <a:spcBef>
                <a:spcPts val="600"/>
              </a:spcBef>
              <a:spcAft>
                <a:spcPts val="600"/>
              </a:spcAft>
              <a:buSzPts val="1200"/>
              <a:buChar char="–"/>
              <a:defRPr sz="1200"/>
            </a:lvl9pPr>
          </a:lstStyle>
          <a:p/>
        </p:txBody>
      </p:sp>
      <p:sp>
        <p:nvSpPr>
          <p:cNvPr id="183" name="Google Shape;183;p34"/>
          <p:cNvSpPr txBox="1"/>
          <p:nvPr>
            <p:ph idx="6" type="subTitle"/>
          </p:nvPr>
        </p:nvSpPr>
        <p:spPr>
          <a:xfrm>
            <a:off x="6099625"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84" name="Google Shape;184;p34"/>
          <p:cNvSpPr txBox="1"/>
          <p:nvPr>
            <p:ph idx="7" type="body"/>
          </p:nvPr>
        </p:nvSpPr>
        <p:spPr>
          <a:xfrm>
            <a:off x="6099625"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600"/>
              </a:spcBef>
              <a:spcAft>
                <a:spcPts val="0"/>
              </a:spcAft>
              <a:buSzPts val="1200"/>
              <a:buChar char="–"/>
              <a:defRPr sz="1200"/>
            </a:lvl2pPr>
            <a:lvl3pPr indent="-304800" lvl="2" marL="1371600" rtl="0" algn="l">
              <a:lnSpc>
                <a:spcPct val="115000"/>
              </a:lnSpc>
              <a:spcBef>
                <a:spcPts val="600"/>
              </a:spcBef>
              <a:spcAft>
                <a:spcPts val="0"/>
              </a:spcAft>
              <a:buSzPts val="1200"/>
              <a:buChar char="–"/>
              <a:defRPr sz="1200"/>
            </a:lvl3pPr>
            <a:lvl4pPr indent="-304800" lvl="3" marL="1828800" rtl="0" algn="l">
              <a:lnSpc>
                <a:spcPct val="115000"/>
              </a:lnSpc>
              <a:spcBef>
                <a:spcPts val="600"/>
              </a:spcBef>
              <a:spcAft>
                <a:spcPts val="0"/>
              </a:spcAft>
              <a:buSzPts val="1200"/>
              <a:buChar char="–"/>
              <a:defRPr sz="1200"/>
            </a:lvl4pPr>
            <a:lvl5pPr indent="-304800" lvl="4" marL="2286000" rtl="0" algn="l">
              <a:lnSpc>
                <a:spcPct val="115000"/>
              </a:lnSpc>
              <a:spcBef>
                <a:spcPts val="600"/>
              </a:spcBef>
              <a:spcAft>
                <a:spcPts val="0"/>
              </a:spcAft>
              <a:buSzPts val="1200"/>
              <a:buChar char="–"/>
              <a:defRPr/>
            </a:lvl5pPr>
            <a:lvl6pPr indent="-304800" lvl="5" marL="2743200" rtl="0" algn="l">
              <a:lnSpc>
                <a:spcPct val="115000"/>
              </a:lnSpc>
              <a:spcBef>
                <a:spcPts val="600"/>
              </a:spcBef>
              <a:spcAft>
                <a:spcPts val="0"/>
              </a:spcAft>
              <a:buSzPts val="1200"/>
              <a:buChar char="–"/>
              <a:defRPr/>
            </a:lvl6pPr>
            <a:lvl7pPr indent="-304800" lvl="6" marL="3200400" rtl="0" algn="l">
              <a:lnSpc>
                <a:spcPct val="115000"/>
              </a:lnSpc>
              <a:spcBef>
                <a:spcPts val="600"/>
              </a:spcBef>
              <a:spcAft>
                <a:spcPts val="0"/>
              </a:spcAft>
              <a:buSzPts val="1200"/>
              <a:buChar char="–"/>
              <a:defRPr sz="1200"/>
            </a:lvl7pPr>
            <a:lvl8pPr indent="-304800" lvl="7" marL="3657600" rtl="0" algn="l">
              <a:lnSpc>
                <a:spcPct val="115000"/>
              </a:lnSpc>
              <a:spcBef>
                <a:spcPts val="600"/>
              </a:spcBef>
              <a:spcAft>
                <a:spcPts val="0"/>
              </a:spcAft>
              <a:buSzPts val="1200"/>
              <a:buChar char="–"/>
              <a:defRPr sz="1200"/>
            </a:lvl8pPr>
            <a:lvl9pPr indent="-304800" lvl="8" marL="4114800" rtl="0" algn="l">
              <a:lnSpc>
                <a:spcPct val="115000"/>
              </a:lnSpc>
              <a:spcBef>
                <a:spcPts val="600"/>
              </a:spcBef>
              <a:spcAft>
                <a:spcPts val="600"/>
              </a:spcAft>
              <a:buSzPts val="1200"/>
              <a:buChar char="–"/>
              <a:defRPr sz="1200"/>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85" name="Shape 185"/>
        <p:cNvGrpSpPr/>
        <p:nvPr/>
      </p:nvGrpSpPr>
      <p:grpSpPr>
        <a:xfrm>
          <a:off x="0" y="0"/>
          <a:ext cx="0" cy="0"/>
          <a:chOff x="0" y="0"/>
          <a:chExt cx="0" cy="0"/>
        </a:xfrm>
      </p:grpSpPr>
      <p:sp>
        <p:nvSpPr>
          <p:cNvPr id="186" name="Google Shape;186;p35"/>
          <p:cNvSpPr txBox="1"/>
          <p:nvPr>
            <p:ph type="title"/>
          </p:nvPr>
        </p:nvSpPr>
        <p:spPr>
          <a:xfrm>
            <a:off x="458975" y="446400"/>
            <a:ext cx="3951000" cy="8136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187" name="Google Shape;187;p35"/>
          <p:cNvSpPr txBox="1"/>
          <p:nvPr>
            <p:ph idx="1" type="body"/>
          </p:nvPr>
        </p:nvSpPr>
        <p:spPr>
          <a:xfrm>
            <a:off x="458975" y="1438150"/>
            <a:ext cx="3951000" cy="29811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sz="1200"/>
            </a:lvl5pPr>
            <a:lvl6pPr indent="-304800" lvl="5" marL="2743200" rtl="0" algn="l">
              <a:lnSpc>
                <a:spcPct val="130000"/>
              </a:lnSpc>
              <a:spcBef>
                <a:spcPts val="600"/>
              </a:spcBef>
              <a:spcAft>
                <a:spcPts val="0"/>
              </a:spcAft>
              <a:buSzPts val="1200"/>
              <a:buChar char="–"/>
              <a:defRPr sz="1200"/>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88" name="Google Shape;188;p35"/>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Multiple choice options">
    <p:spTree>
      <p:nvGrpSpPr>
        <p:cNvPr id="189" name="Shape 189"/>
        <p:cNvGrpSpPr/>
        <p:nvPr/>
      </p:nvGrpSpPr>
      <p:grpSpPr>
        <a:xfrm>
          <a:off x="0" y="0"/>
          <a:ext cx="0" cy="0"/>
          <a:chOff x="0" y="0"/>
          <a:chExt cx="0" cy="0"/>
        </a:xfrm>
      </p:grpSpPr>
      <p:sp>
        <p:nvSpPr>
          <p:cNvPr id="190" name="Google Shape;190;p36"/>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91" name="Google Shape;191;p36"/>
          <p:cNvSpPr txBox="1"/>
          <p:nvPr>
            <p:ph idx="1" type="subTitle"/>
          </p:nvPr>
        </p:nvSpPr>
        <p:spPr>
          <a:xfrm>
            <a:off x="458975" y="1438150"/>
            <a:ext cx="3128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92" name="Google Shape;192;p36"/>
          <p:cNvSpPr txBox="1"/>
          <p:nvPr>
            <p:ph idx="2" type="body"/>
          </p:nvPr>
        </p:nvSpPr>
        <p:spPr>
          <a:xfrm>
            <a:off x="458975" y="2070075"/>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93" name="Google Shape;193;p36"/>
          <p:cNvSpPr txBox="1"/>
          <p:nvPr>
            <p:ph idx="3" type="subTitle"/>
          </p:nvPr>
        </p:nvSpPr>
        <p:spPr>
          <a:xfrm>
            <a:off x="4734000" y="1438150"/>
            <a:ext cx="3128400" cy="453300"/>
          </a:xfrm>
          <a:prstGeom prst="rect">
            <a:avLst/>
          </a:prstGeom>
          <a:solidFill>
            <a:schemeClr val="accent4"/>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94" name="Google Shape;194;p36"/>
          <p:cNvSpPr txBox="1"/>
          <p:nvPr>
            <p:ph idx="4" type="body"/>
          </p:nvPr>
        </p:nvSpPr>
        <p:spPr>
          <a:xfrm>
            <a:off x="4734000" y="2070075"/>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95" name="Google Shape;195;p36"/>
          <p:cNvSpPr txBox="1"/>
          <p:nvPr>
            <p:ph idx="5" type="subTitle"/>
          </p:nvPr>
        </p:nvSpPr>
        <p:spPr>
          <a:xfrm>
            <a:off x="458975" y="2952375"/>
            <a:ext cx="3128400" cy="453300"/>
          </a:xfrm>
          <a:prstGeom prst="rect">
            <a:avLst/>
          </a:prstGeom>
          <a:solidFill>
            <a:schemeClr val="accent2"/>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96" name="Google Shape;196;p36"/>
          <p:cNvSpPr txBox="1"/>
          <p:nvPr>
            <p:ph idx="6" type="body"/>
          </p:nvPr>
        </p:nvSpPr>
        <p:spPr>
          <a:xfrm>
            <a:off x="458975" y="3584300"/>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97" name="Google Shape;197;p36"/>
          <p:cNvSpPr txBox="1"/>
          <p:nvPr>
            <p:ph idx="7" type="subTitle"/>
          </p:nvPr>
        </p:nvSpPr>
        <p:spPr>
          <a:xfrm>
            <a:off x="4734000" y="2952375"/>
            <a:ext cx="3128400" cy="453300"/>
          </a:xfrm>
          <a:prstGeom prst="rect">
            <a:avLst/>
          </a:prstGeom>
          <a:solidFill>
            <a:schemeClr val="accent5"/>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98" name="Google Shape;198;p36"/>
          <p:cNvSpPr txBox="1"/>
          <p:nvPr>
            <p:ph idx="8" type="body"/>
          </p:nvPr>
        </p:nvSpPr>
        <p:spPr>
          <a:xfrm>
            <a:off x="4734000" y="3584300"/>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99" name="Google Shape;199;p36"/>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00" name="Shape 200"/>
        <p:cNvGrpSpPr/>
        <p:nvPr/>
      </p:nvGrpSpPr>
      <p:grpSpPr>
        <a:xfrm>
          <a:off x="0" y="0"/>
          <a:ext cx="0" cy="0"/>
          <a:chOff x="0" y="0"/>
          <a:chExt cx="0" cy="0"/>
        </a:xfrm>
      </p:grpSpPr>
      <p:sp>
        <p:nvSpPr>
          <p:cNvPr id="201" name="Google Shape;201;p37"/>
          <p:cNvSpPr txBox="1"/>
          <p:nvPr>
            <p:ph idx="1" type="body"/>
          </p:nvPr>
        </p:nvSpPr>
        <p:spPr>
          <a:xfrm>
            <a:off x="468000" y="4626000"/>
            <a:ext cx="3942000" cy="320400"/>
          </a:xfrm>
          <a:prstGeom prst="rect">
            <a:avLst/>
          </a:prstGeom>
          <a:noFill/>
          <a:ln>
            <a:noFill/>
          </a:ln>
        </p:spPr>
        <p:txBody>
          <a:bodyPr anchorCtr="0" anchor="b" bIns="0" lIns="0" spcFirstLastPara="1" rIns="0" wrap="square" tIns="0">
            <a:noAutofit/>
          </a:bodyPr>
          <a:lstStyle>
            <a:lvl1pPr indent="-228600" lvl="0" marL="457200" rtl="0" algn="l">
              <a:lnSpc>
                <a:spcPct val="130000"/>
              </a:lnSpc>
              <a:spcBef>
                <a:spcPts val="0"/>
              </a:spcBef>
              <a:spcAft>
                <a:spcPts val="0"/>
              </a:spcAft>
              <a:buSzPts val="800"/>
              <a:buNone/>
              <a:defRPr sz="800"/>
            </a:lvl1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458975" y="445025"/>
            <a:ext cx="3951000" cy="814500"/>
          </a:xfrm>
          <a:prstGeom prst="rect">
            <a:avLst/>
          </a:prstGeom>
        </p:spPr>
        <p:txBody>
          <a:bodyPr anchorCtr="0" anchor="t" bIns="0" lIns="0" spcFirstLastPara="1" rIns="0" wrap="square" tIns="0">
            <a:noAutofit/>
          </a:bodyPr>
          <a:lstStyle>
            <a:lvl1pPr lvl="0">
              <a:spcBef>
                <a:spcPts val="0"/>
              </a:spcBef>
              <a:spcAft>
                <a:spcPts val="0"/>
              </a:spcAft>
              <a:buSzPts val="2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 name="Google Shape;26;p5"/>
          <p:cNvSpPr txBox="1"/>
          <p:nvPr>
            <p:ph idx="1" type="body"/>
          </p:nvPr>
        </p:nvSpPr>
        <p:spPr>
          <a:xfrm>
            <a:off x="458975" y="1438150"/>
            <a:ext cx="3951000" cy="2981100"/>
          </a:xfrm>
          <a:prstGeom prst="rect">
            <a:avLst/>
          </a:prstGeom>
        </p:spPr>
        <p:txBody>
          <a:bodyPr anchorCtr="0" anchor="t" bIns="0" lIns="0" spcFirstLastPara="1" rIns="0" wrap="square" tIns="0">
            <a:noAutofit/>
          </a:bodyPr>
          <a:lstStyle>
            <a:lvl1pPr indent="-330200" lvl="0" marL="457200">
              <a:spcBef>
                <a:spcPts val="0"/>
              </a:spcBef>
              <a:spcAft>
                <a:spcPts val="0"/>
              </a:spcAft>
              <a:buSzPts val="1600"/>
              <a:buChar char="●"/>
              <a:defRPr/>
            </a:lvl1pPr>
            <a:lvl2pPr indent="-330200" lvl="1" marL="914400">
              <a:spcBef>
                <a:spcPts val="1000"/>
              </a:spcBef>
              <a:spcAft>
                <a:spcPts val="0"/>
              </a:spcAft>
              <a:buSzPts val="1600"/>
              <a:buChar char="–"/>
              <a:defRPr/>
            </a:lvl2pPr>
            <a:lvl3pPr indent="-317500" lvl="2" marL="1371600">
              <a:spcBef>
                <a:spcPts val="1000"/>
              </a:spcBef>
              <a:spcAft>
                <a:spcPts val="0"/>
              </a:spcAft>
              <a:buSzPts val="1400"/>
              <a:buChar char="–"/>
              <a:defRPr/>
            </a:lvl3pPr>
            <a:lvl4pPr indent="-317500" lvl="3" marL="1828800">
              <a:spcBef>
                <a:spcPts val="800"/>
              </a:spcBef>
              <a:spcAft>
                <a:spcPts val="0"/>
              </a:spcAft>
              <a:buSzPts val="1400"/>
              <a:buChar char="–"/>
              <a:defRPr/>
            </a:lvl4pPr>
            <a:lvl5pPr indent="-304800" lvl="4" marL="2286000">
              <a:spcBef>
                <a:spcPts val="800"/>
              </a:spcBef>
              <a:spcAft>
                <a:spcPts val="0"/>
              </a:spcAft>
              <a:buSzPts val="1200"/>
              <a:buChar char="–"/>
              <a:defRPr sz="1200"/>
            </a:lvl5pPr>
            <a:lvl6pPr indent="-304800" lvl="5" marL="2743200">
              <a:spcBef>
                <a:spcPts val="600"/>
              </a:spcBef>
              <a:spcAft>
                <a:spcPts val="0"/>
              </a:spcAft>
              <a:buSzPts val="1200"/>
              <a:buChar char="–"/>
              <a:defRPr sz="1200"/>
            </a:lvl6pPr>
            <a:lvl7pPr indent="-292100" lvl="6" marL="3200400">
              <a:spcBef>
                <a:spcPts val="600"/>
              </a:spcBef>
              <a:spcAft>
                <a:spcPts val="0"/>
              </a:spcAft>
              <a:buSzPts val="1000"/>
              <a:buChar char="–"/>
              <a:defRPr/>
            </a:lvl7pPr>
            <a:lvl8pPr indent="-292100" lvl="7" marL="3657600">
              <a:spcBef>
                <a:spcPts val="400"/>
              </a:spcBef>
              <a:spcAft>
                <a:spcPts val="0"/>
              </a:spcAft>
              <a:buSzPts val="1000"/>
              <a:buChar char="–"/>
              <a:defRPr/>
            </a:lvl8pPr>
            <a:lvl9pPr indent="-279400" lvl="8" marL="4114800">
              <a:spcBef>
                <a:spcPts val="400"/>
              </a:spcBef>
              <a:spcAft>
                <a:spcPts val="200"/>
              </a:spcAft>
              <a:buSzPts val="800"/>
              <a:buChar char="–"/>
              <a:defRPr/>
            </a:lvl9pPr>
          </a:lstStyle>
          <a:p/>
        </p:txBody>
      </p:sp>
      <p:sp>
        <p:nvSpPr>
          <p:cNvPr id="27" name="Google Shape;27;p5"/>
          <p:cNvSpPr txBox="1"/>
          <p:nvPr>
            <p:ph idx="2" type="body"/>
          </p:nvPr>
        </p:nvSpPr>
        <p:spPr>
          <a:xfrm>
            <a:off x="4733975" y="1438150"/>
            <a:ext cx="3951000" cy="2981100"/>
          </a:xfrm>
          <a:prstGeom prst="rect">
            <a:avLst/>
          </a:prstGeom>
        </p:spPr>
        <p:txBody>
          <a:bodyPr anchorCtr="0" anchor="t" bIns="0" lIns="0" spcFirstLastPara="1" rIns="0" wrap="square" tIns="0">
            <a:noAutofit/>
          </a:bodyPr>
          <a:lstStyle>
            <a:lvl1pPr indent="-330200" lvl="0" marL="457200">
              <a:spcBef>
                <a:spcPts val="0"/>
              </a:spcBef>
              <a:spcAft>
                <a:spcPts val="0"/>
              </a:spcAft>
              <a:buSzPts val="1600"/>
              <a:buChar char="●"/>
              <a:defRPr/>
            </a:lvl1pPr>
            <a:lvl2pPr indent="-330200" lvl="1" marL="914400">
              <a:spcBef>
                <a:spcPts val="1000"/>
              </a:spcBef>
              <a:spcAft>
                <a:spcPts val="0"/>
              </a:spcAft>
              <a:buSzPts val="1600"/>
              <a:buChar char="–"/>
              <a:defRPr/>
            </a:lvl2pPr>
            <a:lvl3pPr indent="-317500" lvl="2" marL="1371600">
              <a:spcBef>
                <a:spcPts val="1000"/>
              </a:spcBef>
              <a:spcAft>
                <a:spcPts val="0"/>
              </a:spcAft>
              <a:buSzPts val="1400"/>
              <a:buChar char="–"/>
              <a:defRPr/>
            </a:lvl3pPr>
            <a:lvl4pPr indent="-317500" lvl="3" marL="1828800">
              <a:spcBef>
                <a:spcPts val="800"/>
              </a:spcBef>
              <a:spcAft>
                <a:spcPts val="0"/>
              </a:spcAft>
              <a:buSzPts val="1400"/>
              <a:buChar char="–"/>
              <a:defRPr/>
            </a:lvl4pPr>
            <a:lvl5pPr indent="-304800" lvl="4" marL="2286000">
              <a:spcBef>
                <a:spcPts val="800"/>
              </a:spcBef>
              <a:spcAft>
                <a:spcPts val="0"/>
              </a:spcAft>
              <a:buSzPts val="1200"/>
              <a:buChar char="–"/>
              <a:defRPr sz="1200"/>
            </a:lvl5pPr>
            <a:lvl6pPr indent="-304800" lvl="5" marL="2743200">
              <a:spcBef>
                <a:spcPts val="600"/>
              </a:spcBef>
              <a:spcAft>
                <a:spcPts val="0"/>
              </a:spcAft>
              <a:buSzPts val="1200"/>
              <a:buChar char="–"/>
              <a:defRPr sz="1200"/>
            </a:lvl6pPr>
            <a:lvl7pPr indent="-292100" lvl="6" marL="3200400">
              <a:spcBef>
                <a:spcPts val="600"/>
              </a:spcBef>
              <a:spcAft>
                <a:spcPts val="0"/>
              </a:spcAft>
              <a:buSzPts val="1000"/>
              <a:buChar char="–"/>
              <a:defRPr/>
            </a:lvl7pPr>
            <a:lvl8pPr indent="-292100" lvl="7" marL="3657600">
              <a:spcBef>
                <a:spcPts val="400"/>
              </a:spcBef>
              <a:spcAft>
                <a:spcPts val="0"/>
              </a:spcAft>
              <a:buSzPts val="1000"/>
              <a:buChar char="–"/>
              <a:defRPr/>
            </a:lvl8pPr>
            <a:lvl9pPr indent="-279400" lvl="8" marL="4114800">
              <a:spcBef>
                <a:spcPts val="400"/>
              </a:spcBef>
              <a:spcAft>
                <a:spcPts val="200"/>
              </a:spcAft>
              <a:buSzPts val="800"/>
              <a:buChar char="–"/>
              <a:defRPr/>
            </a:lvl9pPr>
          </a:lstStyle>
          <a:p/>
        </p:txBody>
      </p:sp>
      <p:sp>
        <p:nvSpPr>
          <p:cNvPr id="28" name="Google Shape;28;p5"/>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5"/>
          <p:cNvSpPr txBox="1"/>
          <p:nvPr>
            <p:ph idx="3" type="title"/>
          </p:nvPr>
        </p:nvSpPr>
        <p:spPr>
          <a:xfrm>
            <a:off x="4733975" y="445025"/>
            <a:ext cx="39510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458975" y="445025"/>
            <a:ext cx="8226000" cy="814500"/>
          </a:xfrm>
          <a:prstGeom prst="rect">
            <a:avLst/>
          </a:prstGeom>
        </p:spPr>
        <p:txBody>
          <a:bodyPr anchorCtr="0" anchor="t" bIns="0" lIns="0" spcFirstLastPara="1" rIns="0" wrap="square" tIns="0">
            <a:noAutofit/>
          </a:bodyPr>
          <a:lstStyle>
            <a:lvl1pPr lvl="0">
              <a:spcBef>
                <a:spcPts val="0"/>
              </a:spcBef>
              <a:spcAft>
                <a:spcPts val="0"/>
              </a:spcAft>
              <a:buSzPts val="2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2" name="Google Shape;32;p6"/>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3" name="Shape 33"/>
        <p:cNvGrpSpPr/>
        <p:nvPr/>
      </p:nvGrpSpPr>
      <p:grpSpPr>
        <a:xfrm>
          <a:off x="0" y="0"/>
          <a:ext cx="0" cy="0"/>
          <a:chOff x="0" y="0"/>
          <a:chExt cx="0" cy="0"/>
        </a:xfrm>
      </p:grpSpPr>
      <p:sp>
        <p:nvSpPr>
          <p:cNvPr id="34" name="Google Shape;34;p7"/>
          <p:cNvSpPr txBox="1"/>
          <p:nvPr>
            <p:ph type="title"/>
          </p:nvPr>
        </p:nvSpPr>
        <p:spPr>
          <a:xfrm>
            <a:off x="458975" y="445025"/>
            <a:ext cx="82260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5" name="Google Shape;35;p7"/>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6" name="Google Shape;36;p7"/>
          <p:cNvSpPr txBox="1"/>
          <p:nvPr>
            <p:ph idx="1" type="body"/>
          </p:nvPr>
        </p:nvSpPr>
        <p:spPr>
          <a:xfrm>
            <a:off x="453200" y="1428925"/>
            <a:ext cx="8231700" cy="405300"/>
          </a:xfrm>
          <a:prstGeom prst="rect">
            <a:avLst/>
          </a:prstGeom>
        </p:spPr>
        <p:txBody>
          <a:bodyPr anchorCtr="0" anchor="t" bIns="0" lIns="0" spcFirstLastPara="1" rIns="0" wrap="square" tIns="0">
            <a:noAutofit/>
          </a:bodyPr>
          <a:lstStyle>
            <a:lvl1pPr indent="-330200" lvl="0" marL="457200">
              <a:spcBef>
                <a:spcPts val="0"/>
              </a:spcBef>
              <a:spcAft>
                <a:spcPts val="0"/>
              </a:spcAft>
              <a:buSzPts val="1600"/>
              <a:buChar char="●"/>
              <a:defRPr/>
            </a:lvl1pPr>
            <a:lvl2pPr indent="-330200" lvl="1" marL="914400">
              <a:spcBef>
                <a:spcPts val="1000"/>
              </a:spcBef>
              <a:spcAft>
                <a:spcPts val="0"/>
              </a:spcAft>
              <a:buSzPts val="1600"/>
              <a:buChar char="–"/>
              <a:defRPr/>
            </a:lvl2pPr>
            <a:lvl3pPr indent="-317500" lvl="2" marL="1371600">
              <a:spcBef>
                <a:spcPts val="1000"/>
              </a:spcBef>
              <a:spcAft>
                <a:spcPts val="0"/>
              </a:spcAft>
              <a:buSzPts val="1400"/>
              <a:buChar char="–"/>
              <a:defRPr/>
            </a:lvl3pPr>
            <a:lvl4pPr indent="-317500" lvl="3" marL="1828800">
              <a:spcBef>
                <a:spcPts val="800"/>
              </a:spcBef>
              <a:spcAft>
                <a:spcPts val="0"/>
              </a:spcAft>
              <a:buSzPts val="1400"/>
              <a:buChar char="–"/>
              <a:defRPr/>
            </a:lvl4pPr>
            <a:lvl5pPr indent="-304800" lvl="4" marL="2286000">
              <a:spcBef>
                <a:spcPts val="800"/>
              </a:spcBef>
              <a:spcAft>
                <a:spcPts val="0"/>
              </a:spcAft>
              <a:buSzPts val="1200"/>
              <a:buChar char="–"/>
              <a:defRPr/>
            </a:lvl5pPr>
            <a:lvl6pPr indent="-304800" lvl="5" marL="2743200">
              <a:spcBef>
                <a:spcPts val="600"/>
              </a:spcBef>
              <a:spcAft>
                <a:spcPts val="0"/>
              </a:spcAft>
              <a:buSzPts val="1200"/>
              <a:buChar char="–"/>
              <a:defRPr/>
            </a:lvl6pPr>
            <a:lvl7pPr indent="-292100" lvl="6" marL="3200400">
              <a:spcBef>
                <a:spcPts val="600"/>
              </a:spcBef>
              <a:spcAft>
                <a:spcPts val="0"/>
              </a:spcAft>
              <a:buSzPts val="1000"/>
              <a:buChar char="–"/>
              <a:defRPr/>
            </a:lvl7pPr>
            <a:lvl8pPr indent="-292100" lvl="7" marL="3657600">
              <a:spcBef>
                <a:spcPts val="400"/>
              </a:spcBef>
              <a:spcAft>
                <a:spcPts val="0"/>
              </a:spcAft>
              <a:buSzPts val="1000"/>
              <a:buChar char="–"/>
              <a:defRPr/>
            </a:lvl8pPr>
            <a:lvl9pPr indent="-279400" lvl="8" marL="4114800">
              <a:spcBef>
                <a:spcPts val="400"/>
              </a:spcBef>
              <a:spcAft>
                <a:spcPts val="200"/>
              </a:spcAft>
              <a:buSzPts val="800"/>
              <a:buChar char="–"/>
              <a:defRPr/>
            </a:lvl9pPr>
          </a:lstStyle>
          <a:p/>
        </p:txBody>
      </p:sp>
      <p:sp>
        <p:nvSpPr>
          <p:cNvPr id="37" name="Google Shape;37;p7"/>
          <p:cNvSpPr txBox="1"/>
          <p:nvPr>
            <p:ph idx="2" type="subTitle"/>
          </p:nvPr>
        </p:nvSpPr>
        <p:spPr>
          <a:xfrm>
            <a:off x="458975" y="1882125"/>
            <a:ext cx="2585400" cy="453300"/>
          </a:xfrm>
          <a:prstGeom prst="rect">
            <a:avLst/>
          </a:prstGeom>
          <a:solidFill>
            <a:schemeClr val="accent1"/>
          </a:solidFill>
        </p:spPr>
        <p:txBody>
          <a:bodyPr anchorCtr="0" anchor="t" bIns="91425" lIns="91425" spcFirstLastPara="1" rIns="91425" wrap="square" tIns="90000">
            <a:noAutofit/>
          </a:bodyPr>
          <a:lstStyle>
            <a:lvl1pPr lv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8" name="Google Shape;38;p7"/>
          <p:cNvSpPr txBox="1"/>
          <p:nvPr>
            <p:ph idx="3" type="body"/>
          </p:nvPr>
        </p:nvSpPr>
        <p:spPr>
          <a:xfrm>
            <a:off x="458975" y="2492625"/>
            <a:ext cx="2585400" cy="1926600"/>
          </a:xfrm>
          <a:prstGeom prst="rect">
            <a:avLst/>
          </a:prstGeom>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a:lnSpc>
                <a:spcPct val="115000"/>
              </a:lnSpc>
              <a:spcBef>
                <a:spcPts val="0"/>
              </a:spcBef>
              <a:spcAft>
                <a:spcPts val="0"/>
              </a:spcAft>
              <a:buSzPts val="1200"/>
              <a:buChar char="●"/>
              <a:defRPr sz="1200"/>
            </a:lvl1pPr>
            <a:lvl2pPr indent="-304800" lvl="1" marL="914400">
              <a:lnSpc>
                <a:spcPct val="115000"/>
              </a:lnSpc>
              <a:spcBef>
                <a:spcPts val="600"/>
              </a:spcBef>
              <a:spcAft>
                <a:spcPts val="0"/>
              </a:spcAft>
              <a:buSzPts val="1200"/>
              <a:buChar char="–"/>
              <a:defRPr sz="1200"/>
            </a:lvl2pPr>
            <a:lvl3pPr indent="-304800" lvl="2" marL="1371600">
              <a:lnSpc>
                <a:spcPct val="115000"/>
              </a:lnSpc>
              <a:spcBef>
                <a:spcPts val="600"/>
              </a:spcBef>
              <a:spcAft>
                <a:spcPts val="0"/>
              </a:spcAft>
              <a:buSzPts val="1200"/>
              <a:buChar char="–"/>
              <a:defRPr sz="1200"/>
            </a:lvl3pPr>
            <a:lvl4pPr indent="-304800" lvl="3" marL="1828800">
              <a:lnSpc>
                <a:spcPct val="115000"/>
              </a:lnSpc>
              <a:spcBef>
                <a:spcPts val="600"/>
              </a:spcBef>
              <a:spcAft>
                <a:spcPts val="0"/>
              </a:spcAft>
              <a:buSzPts val="1200"/>
              <a:buChar char="–"/>
              <a:defRPr sz="1200"/>
            </a:lvl4pPr>
            <a:lvl5pPr indent="-304800" lvl="4" marL="2286000">
              <a:lnSpc>
                <a:spcPct val="115000"/>
              </a:lnSpc>
              <a:spcBef>
                <a:spcPts val="600"/>
              </a:spcBef>
              <a:spcAft>
                <a:spcPts val="0"/>
              </a:spcAft>
              <a:buSzPts val="1200"/>
              <a:buChar char="–"/>
              <a:defRPr/>
            </a:lvl5pPr>
            <a:lvl6pPr indent="-304800" lvl="5" marL="2743200">
              <a:lnSpc>
                <a:spcPct val="115000"/>
              </a:lnSpc>
              <a:spcBef>
                <a:spcPts val="600"/>
              </a:spcBef>
              <a:spcAft>
                <a:spcPts val="0"/>
              </a:spcAft>
              <a:buSzPts val="1200"/>
              <a:buChar char="–"/>
              <a:defRPr/>
            </a:lvl6pPr>
            <a:lvl7pPr indent="-304800" lvl="6" marL="3200400">
              <a:lnSpc>
                <a:spcPct val="115000"/>
              </a:lnSpc>
              <a:spcBef>
                <a:spcPts val="600"/>
              </a:spcBef>
              <a:spcAft>
                <a:spcPts val="0"/>
              </a:spcAft>
              <a:buSzPts val="1200"/>
              <a:buChar char="–"/>
              <a:defRPr sz="1200"/>
            </a:lvl7pPr>
            <a:lvl8pPr indent="-304800" lvl="7" marL="3657600">
              <a:lnSpc>
                <a:spcPct val="115000"/>
              </a:lnSpc>
              <a:spcBef>
                <a:spcPts val="600"/>
              </a:spcBef>
              <a:spcAft>
                <a:spcPts val="0"/>
              </a:spcAft>
              <a:buSzPts val="1200"/>
              <a:buChar char="–"/>
              <a:defRPr sz="1200"/>
            </a:lvl8pPr>
            <a:lvl9pPr indent="-304800" lvl="8" marL="4114800">
              <a:lnSpc>
                <a:spcPct val="115000"/>
              </a:lnSpc>
              <a:spcBef>
                <a:spcPts val="600"/>
              </a:spcBef>
              <a:spcAft>
                <a:spcPts val="600"/>
              </a:spcAft>
              <a:buSzPts val="1200"/>
              <a:buChar char="–"/>
              <a:defRPr sz="1200"/>
            </a:lvl9pPr>
          </a:lstStyle>
          <a:p/>
        </p:txBody>
      </p:sp>
      <p:sp>
        <p:nvSpPr>
          <p:cNvPr id="39" name="Google Shape;39;p7"/>
          <p:cNvSpPr txBox="1"/>
          <p:nvPr>
            <p:ph idx="4" type="subTitle"/>
          </p:nvPr>
        </p:nvSpPr>
        <p:spPr>
          <a:xfrm>
            <a:off x="3279300" y="1882125"/>
            <a:ext cx="2585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0" name="Google Shape;40;p7"/>
          <p:cNvSpPr txBox="1"/>
          <p:nvPr>
            <p:ph idx="5" type="body"/>
          </p:nvPr>
        </p:nvSpPr>
        <p:spPr>
          <a:xfrm>
            <a:off x="3279300" y="2492625"/>
            <a:ext cx="2585400" cy="1926600"/>
          </a:xfrm>
          <a:prstGeom prst="rect">
            <a:avLst/>
          </a:prstGeom>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nSpc>
                <a:spcPct val="115000"/>
              </a:lnSpc>
              <a:spcBef>
                <a:spcPts val="0"/>
              </a:spcBef>
              <a:spcAft>
                <a:spcPts val="0"/>
              </a:spcAft>
              <a:buSzPts val="1200"/>
              <a:buChar char="●"/>
              <a:defRPr sz="1200"/>
            </a:lvl1pPr>
            <a:lvl2pPr indent="-304800" lvl="1" marL="914400" rtl="0">
              <a:lnSpc>
                <a:spcPct val="115000"/>
              </a:lnSpc>
              <a:spcBef>
                <a:spcPts val="600"/>
              </a:spcBef>
              <a:spcAft>
                <a:spcPts val="0"/>
              </a:spcAft>
              <a:buSzPts val="1200"/>
              <a:buChar char="–"/>
              <a:defRPr sz="1200"/>
            </a:lvl2pPr>
            <a:lvl3pPr indent="-304800" lvl="2" marL="1371600" rtl="0">
              <a:lnSpc>
                <a:spcPct val="115000"/>
              </a:lnSpc>
              <a:spcBef>
                <a:spcPts val="600"/>
              </a:spcBef>
              <a:spcAft>
                <a:spcPts val="0"/>
              </a:spcAft>
              <a:buSzPts val="1200"/>
              <a:buChar char="–"/>
              <a:defRPr sz="1200"/>
            </a:lvl3pPr>
            <a:lvl4pPr indent="-304800" lvl="3" marL="1828800" rtl="0">
              <a:lnSpc>
                <a:spcPct val="115000"/>
              </a:lnSpc>
              <a:spcBef>
                <a:spcPts val="600"/>
              </a:spcBef>
              <a:spcAft>
                <a:spcPts val="0"/>
              </a:spcAft>
              <a:buSzPts val="1200"/>
              <a:buChar char="–"/>
              <a:defRPr sz="1200"/>
            </a:lvl4pPr>
            <a:lvl5pPr indent="-304800" lvl="4" marL="2286000" rtl="0">
              <a:lnSpc>
                <a:spcPct val="115000"/>
              </a:lnSpc>
              <a:spcBef>
                <a:spcPts val="600"/>
              </a:spcBef>
              <a:spcAft>
                <a:spcPts val="0"/>
              </a:spcAft>
              <a:buSzPts val="1200"/>
              <a:buChar char="–"/>
              <a:defRPr/>
            </a:lvl5pPr>
            <a:lvl6pPr indent="-304800" lvl="5" marL="2743200" rtl="0">
              <a:lnSpc>
                <a:spcPct val="115000"/>
              </a:lnSpc>
              <a:spcBef>
                <a:spcPts val="600"/>
              </a:spcBef>
              <a:spcAft>
                <a:spcPts val="0"/>
              </a:spcAft>
              <a:buSzPts val="1200"/>
              <a:buChar char="–"/>
              <a:defRPr/>
            </a:lvl6pPr>
            <a:lvl7pPr indent="-304800" lvl="6" marL="3200400" rtl="0">
              <a:lnSpc>
                <a:spcPct val="115000"/>
              </a:lnSpc>
              <a:spcBef>
                <a:spcPts val="600"/>
              </a:spcBef>
              <a:spcAft>
                <a:spcPts val="0"/>
              </a:spcAft>
              <a:buSzPts val="1200"/>
              <a:buChar char="–"/>
              <a:defRPr sz="1200"/>
            </a:lvl7pPr>
            <a:lvl8pPr indent="-304800" lvl="7" marL="3657600" rtl="0">
              <a:lnSpc>
                <a:spcPct val="115000"/>
              </a:lnSpc>
              <a:spcBef>
                <a:spcPts val="600"/>
              </a:spcBef>
              <a:spcAft>
                <a:spcPts val="0"/>
              </a:spcAft>
              <a:buSzPts val="1200"/>
              <a:buChar char="–"/>
              <a:defRPr sz="1200"/>
            </a:lvl8pPr>
            <a:lvl9pPr indent="-304800" lvl="8" marL="4114800" rtl="0">
              <a:lnSpc>
                <a:spcPct val="115000"/>
              </a:lnSpc>
              <a:spcBef>
                <a:spcPts val="600"/>
              </a:spcBef>
              <a:spcAft>
                <a:spcPts val="600"/>
              </a:spcAft>
              <a:buSzPts val="1200"/>
              <a:buChar char="–"/>
              <a:defRPr sz="1200"/>
            </a:lvl9pPr>
          </a:lstStyle>
          <a:p/>
        </p:txBody>
      </p:sp>
      <p:sp>
        <p:nvSpPr>
          <p:cNvPr id="41" name="Google Shape;41;p7"/>
          <p:cNvSpPr txBox="1"/>
          <p:nvPr>
            <p:ph idx="6" type="subTitle"/>
          </p:nvPr>
        </p:nvSpPr>
        <p:spPr>
          <a:xfrm>
            <a:off x="6099625" y="1882125"/>
            <a:ext cx="2585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2" name="Google Shape;42;p7"/>
          <p:cNvSpPr txBox="1"/>
          <p:nvPr>
            <p:ph idx="7" type="body"/>
          </p:nvPr>
        </p:nvSpPr>
        <p:spPr>
          <a:xfrm>
            <a:off x="6099625" y="2492625"/>
            <a:ext cx="2585400" cy="1926600"/>
          </a:xfrm>
          <a:prstGeom prst="rect">
            <a:avLst/>
          </a:prstGeom>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nSpc>
                <a:spcPct val="115000"/>
              </a:lnSpc>
              <a:spcBef>
                <a:spcPts val="0"/>
              </a:spcBef>
              <a:spcAft>
                <a:spcPts val="0"/>
              </a:spcAft>
              <a:buSzPts val="1200"/>
              <a:buChar char="●"/>
              <a:defRPr sz="1200"/>
            </a:lvl1pPr>
            <a:lvl2pPr indent="-304800" lvl="1" marL="914400" rtl="0">
              <a:lnSpc>
                <a:spcPct val="115000"/>
              </a:lnSpc>
              <a:spcBef>
                <a:spcPts val="600"/>
              </a:spcBef>
              <a:spcAft>
                <a:spcPts val="0"/>
              </a:spcAft>
              <a:buSzPts val="1200"/>
              <a:buChar char="–"/>
              <a:defRPr sz="1200"/>
            </a:lvl2pPr>
            <a:lvl3pPr indent="-304800" lvl="2" marL="1371600" rtl="0">
              <a:lnSpc>
                <a:spcPct val="115000"/>
              </a:lnSpc>
              <a:spcBef>
                <a:spcPts val="600"/>
              </a:spcBef>
              <a:spcAft>
                <a:spcPts val="0"/>
              </a:spcAft>
              <a:buSzPts val="1200"/>
              <a:buChar char="–"/>
              <a:defRPr sz="1200"/>
            </a:lvl3pPr>
            <a:lvl4pPr indent="-304800" lvl="3" marL="1828800" rtl="0">
              <a:lnSpc>
                <a:spcPct val="115000"/>
              </a:lnSpc>
              <a:spcBef>
                <a:spcPts val="600"/>
              </a:spcBef>
              <a:spcAft>
                <a:spcPts val="0"/>
              </a:spcAft>
              <a:buSzPts val="1200"/>
              <a:buChar char="–"/>
              <a:defRPr sz="1200"/>
            </a:lvl4pPr>
            <a:lvl5pPr indent="-304800" lvl="4" marL="2286000" rtl="0">
              <a:lnSpc>
                <a:spcPct val="115000"/>
              </a:lnSpc>
              <a:spcBef>
                <a:spcPts val="600"/>
              </a:spcBef>
              <a:spcAft>
                <a:spcPts val="0"/>
              </a:spcAft>
              <a:buSzPts val="1200"/>
              <a:buChar char="–"/>
              <a:defRPr/>
            </a:lvl5pPr>
            <a:lvl6pPr indent="-304800" lvl="5" marL="2743200" rtl="0">
              <a:lnSpc>
                <a:spcPct val="115000"/>
              </a:lnSpc>
              <a:spcBef>
                <a:spcPts val="600"/>
              </a:spcBef>
              <a:spcAft>
                <a:spcPts val="0"/>
              </a:spcAft>
              <a:buSzPts val="1200"/>
              <a:buChar char="–"/>
              <a:defRPr/>
            </a:lvl6pPr>
            <a:lvl7pPr indent="-304800" lvl="6" marL="3200400" rtl="0">
              <a:lnSpc>
                <a:spcPct val="115000"/>
              </a:lnSpc>
              <a:spcBef>
                <a:spcPts val="600"/>
              </a:spcBef>
              <a:spcAft>
                <a:spcPts val="0"/>
              </a:spcAft>
              <a:buSzPts val="1200"/>
              <a:buChar char="–"/>
              <a:defRPr sz="1200"/>
            </a:lvl7pPr>
            <a:lvl8pPr indent="-304800" lvl="7" marL="3657600" rtl="0">
              <a:lnSpc>
                <a:spcPct val="115000"/>
              </a:lnSpc>
              <a:spcBef>
                <a:spcPts val="600"/>
              </a:spcBef>
              <a:spcAft>
                <a:spcPts val="0"/>
              </a:spcAft>
              <a:buSzPts val="1200"/>
              <a:buChar char="–"/>
              <a:defRPr sz="1200"/>
            </a:lvl8pPr>
            <a:lvl9pPr indent="-304800" lvl="8" marL="4114800" rtl="0">
              <a:lnSpc>
                <a:spcPct val="115000"/>
              </a:lnSpc>
              <a:spcBef>
                <a:spcPts val="600"/>
              </a:spcBef>
              <a:spcAft>
                <a:spcPts val="600"/>
              </a:spcAft>
              <a:buSzPts val="1200"/>
              <a:buChar char="–"/>
              <a:defRPr sz="12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3" name="Shape 43"/>
        <p:cNvGrpSpPr/>
        <p:nvPr/>
      </p:nvGrpSpPr>
      <p:grpSpPr>
        <a:xfrm>
          <a:off x="0" y="0"/>
          <a:ext cx="0" cy="0"/>
          <a:chOff x="0" y="0"/>
          <a:chExt cx="0" cy="0"/>
        </a:xfrm>
      </p:grpSpPr>
      <p:sp>
        <p:nvSpPr>
          <p:cNvPr id="44" name="Google Shape;44;p8"/>
          <p:cNvSpPr txBox="1"/>
          <p:nvPr>
            <p:ph type="title"/>
          </p:nvPr>
        </p:nvSpPr>
        <p:spPr>
          <a:xfrm>
            <a:off x="458975" y="445025"/>
            <a:ext cx="82260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5" name="Google Shape;45;p8"/>
          <p:cNvSpPr txBox="1"/>
          <p:nvPr>
            <p:ph idx="1" type="subTitle"/>
          </p:nvPr>
        </p:nvSpPr>
        <p:spPr>
          <a:xfrm>
            <a:off x="458975" y="1438150"/>
            <a:ext cx="3128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6" name="Google Shape;46;p8"/>
          <p:cNvSpPr txBox="1"/>
          <p:nvPr>
            <p:ph idx="2" type="subTitle"/>
          </p:nvPr>
        </p:nvSpPr>
        <p:spPr>
          <a:xfrm>
            <a:off x="5555725" y="2671200"/>
            <a:ext cx="3129300" cy="3945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sz="14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7" name="Google Shape;47;p8"/>
          <p:cNvSpPr txBox="1"/>
          <p:nvPr>
            <p:ph idx="3" type="body"/>
          </p:nvPr>
        </p:nvSpPr>
        <p:spPr>
          <a:xfrm>
            <a:off x="458975" y="2070075"/>
            <a:ext cx="3951000" cy="526500"/>
          </a:xfrm>
          <a:prstGeom prst="rect">
            <a:avLst/>
          </a:prstGeom>
        </p:spPr>
        <p:txBody>
          <a:bodyPr anchorCtr="0" anchor="t" bIns="0" lIns="0" spcFirstLastPara="1" rIns="0" wrap="square" tIns="0">
            <a:noAutofit/>
          </a:bodyPr>
          <a:lstStyle>
            <a:lvl1pPr indent="-330200" lvl="0" marL="457200">
              <a:spcBef>
                <a:spcPts val="0"/>
              </a:spcBef>
              <a:spcAft>
                <a:spcPts val="0"/>
              </a:spcAft>
              <a:buSzPts val="1600"/>
              <a:buChar char="●"/>
              <a:defRPr/>
            </a:lvl1pPr>
            <a:lvl2pPr indent="-330200" lvl="1" marL="914400">
              <a:spcBef>
                <a:spcPts val="1000"/>
              </a:spcBef>
              <a:spcAft>
                <a:spcPts val="0"/>
              </a:spcAft>
              <a:buSzPts val="1600"/>
              <a:buChar char="–"/>
              <a:defRPr/>
            </a:lvl2pPr>
            <a:lvl3pPr indent="-317500" lvl="2" marL="1371600">
              <a:spcBef>
                <a:spcPts val="1000"/>
              </a:spcBef>
              <a:spcAft>
                <a:spcPts val="0"/>
              </a:spcAft>
              <a:buSzPts val="1400"/>
              <a:buChar char="–"/>
              <a:defRPr/>
            </a:lvl3pPr>
            <a:lvl4pPr indent="-317500" lvl="3" marL="1828800">
              <a:spcBef>
                <a:spcPts val="800"/>
              </a:spcBef>
              <a:spcAft>
                <a:spcPts val="0"/>
              </a:spcAft>
              <a:buSzPts val="1400"/>
              <a:buChar char="–"/>
              <a:defRPr/>
            </a:lvl4pPr>
            <a:lvl5pPr indent="-304800" lvl="4" marL="2286000">
              <a:spcBef>
                <a:spcPts val="800"/>
              </a:spcBef>
              <a:spcAft>
                <a:spcPts val="0"/>
              </a:spcAft>
              <a:buSzPts val="1200"/>
              <a:buChar char="–"/>
              <a:defRPr/>
            </a:lvl5pPr>
            <a:lvl6pPr indent="-304800" lvl="5" marL="2743200">
              <a:spcBef>
                <a:spcPts val="600"/>
              </a:spcBef>
              <a:spcAft>
                <a:spcPts val="0"/>
              </a:spcAft>
              <a:buSzPts val="1200"/>
              <a:buChar char="–"/>
              <a:defRPr/>
            </a:lvl6pPr>
            <a:lvl7pPr indent="-292100" lvl="6" marL="3200400">
              <a:spcBef>
                <a:spcPts val="600"/>
              </a:spcBef>
              <a:spcAft>
                <a:spcPts val="0"/>
              </a:spcAft>
              <a:buSzPts val="1000"/>
              <a:buChar char="–"/>
              <a:defRPr/>
            </a:lvl7pPr>
            <a:lvl8pPr indent="-292100" lvl="7" marL="3657600">
              <a:spcBef>
                <a:spcPts val="400"/>
              </a:spcBef>
              <a:spcAft>
                <a:spcPts val="0"/>
              </a:spcAft>
              <a:buSzPts val="1000"/>
              <a:buChar char="–"/>
              <a:defRPr/>
            </a:lvl8pPr>
            <a:lvl9pPr indent="-279400" lvl="8" marL="4114800">
              <a:spcBef>
                <a:spcPts val="400"/>
              </a:spcBef>
              <a:spcAft>
                <a:spcPts val="200"/>
              </a:spcAft>
              <a:buSzPts val="800"/>
              <a:buChar char="–"/>
              <a:defRPr/>
            </a:lvl9pPr>
          </a:lstStyle>
          <a:p/>
        </p:txBody>
      </p:sp>
      <p:sp>
        <p:nvSpPr>
          <p:cNvPr id="48" name="Google Shape;48;p8"/>
          <p:cNvSpPr txBox="1"/>
          <p:nvPr>
            <p:ph idx="4" type="subTitle"/>
          </p:nvPr>
        </p:nvSpPr>
        <p:spPr>
          <a:xfrm>
            <a:off x="458975" y="2671200"/>
            <a:ext cx="3128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9" name="Google Shape;49;p8"/>
          <p:cNvSpPr txBox="1"/>
          <p:nvPr>
            <p:ph idx="5" type="body"/>
          </p:nvPr>
        </p:nvSpPr>
        <p:spPr>
          <a:xfrm>
            <a:off x="458975" y="3303125"/>
            <a:ext cx="3951000" cy="5265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50" name="Google Shape;50;p8"/>
          <p:cNvSpPr txBox="1"/>
          <p:nvPr>
            <p:ph idx="6" type="subTitle"/>
          </p:nvPr>
        </p:nvSpPr>
        <p:spPr>
          <a:xfrm>
            <a:off x="5555725" y="3177725"/>
            <a:ext cx="3129300" cy="394500"/>
          </a:xfrm>
          <a:prstGeom prst="rect">
            <a:avLst/>
          </a:prstGeom>
          <a:solidFill>
            <a:schemeClr val="accent4"/>
          </a:solidFill>
        </p:spPr>
        <p:txBody>
          <a:bodyPr anchorCtr="0" anchor="t" bIns="91425" lIns="91425" spcFirstLastPara="1" rIns="91425" wrap="square" tIns="90000">
            <a:noAutofit/>
          </a:bodyPr>
          <a:lstStyle>
            <a:lvl1pPr lvl="0" rtl="0">
              <a:spcBef>
                <a:spcPts val="0"/>
              </a:spcBef>
              <a:spcAft>
                <a:spcPts val="0"/>
              </a:spcAft>
              <a:buNone/>
              <a:defRPr sz="14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1" name="Google Shape;51;p8"/>
          <p:cNvSpPr txBox="1"/>
          <p:nvPr>
            <p:ph idx="7" type="subTitle"/>
          </p:nvPr>
        </p:nvSpPr>
        <p:spPr>
          <a:xfrm>
            <a:off x="5555725" y="3684250"/>
            <a:ext cx="3129300" cy="394500"/>
          </a:xfrm>
          <a:prstGeom prst="rect">
            <a:avLst/>
          </a:prstGeom>
          <a:solidFill>
            <a:schemeClr val="accent5"/>
          </a:solidFill>
        </p:spPr>
        <p:txBody>
          <a:bodyPr anchorCtr="0" anchor="t" bIns="91425" lIns="91425" spcFirstLastPara="1" rIns="91425" wrap="square" tIns="90000">
            <a:noAutofit/>
          </a:bodyPr>
          <a:lstStyle>
            <a:lvl1pPr lvl="0" rtl="0">
              <a:spcBef>
                <a:spcPts val="0"/>
              </a:spcBef>
              <a:spcAft>
                <a:spcPts val="0"/>
              </a:spcAft>
              <a:buNone/>
              <a:defRPr sz="14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2" name="Google Shape;52;p8"/>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3" name="Shape 53"/>
        <p:cNvGrpSpPr/>
        <p:nvPr/>
      </p:nvGrpSpPr>
      <p:grpSpPr>
        <a:xfrm>
          <a:off x="0" y="0"/>
          <a:ext cx="0" cy="0"/>
          <a:chOff x="0" y="0"/>
          <a:chExt cx="0" cy="0"/>
        </a:xfrm>
      </p:grpSpPr>
      <p:sp>
        <p:nvSpPr>
          <p:cNvPr id="54" name="Google Shape;54;p9"/>
          <p:cNvSpPr txBox="1"/>
          <p:nvPr>
            <p:ph type="title"/>
          </p:nvPr>
        </p:nvSpPr>
        <p:spPr>
          <a:xfrm>
            <a:off x="458975" y="445025"/>
            <a:ext cx="82260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5" name="Google Shape;55;p9"/>
          <p:cNvSpPr txBox="1"/>
          <p:nvPr>
            <p:ph idx="1" type="subTitle"/>
          </p:nvPr>
        </p:nvSpPr>
        <p:spPr>
          <a:xfrm>
            <a:off x="458975" y="1438150"/>
            <a:ext cx="3128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6" name="Google Shape;56;p9"/>
          <p:cNvSpPr txBox="1"/>
          <p:nvPr>
            <p:ph idx="2" type="body"/>
          </p:nvPr>
        </p:nvSpPr>
        <p:spPr>
          <a:xfrm>
            <a:off x="458975" y="2070075"/>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57" name="Google Shape;57;p9"/>
          <p:cNvSpPr txBox="1"/>
          <p:nvPr>
            <p:ph idx="3" type="subTitle"/>
          </p:nvPr>
        </p:nvSpPr>
        <p:spPr>
          <a:xfrm>
            <a:off x="4734000" y="1438150"/>
            <a:ext cx="3128400" cy="453300"/>
          </a:xfrm>
          <a:prstGeom prst="rect">
            <a:avLst/>
          </a:prstGeom>
          <a:solidFill>
            <a:schemeClr val="accent4"/>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8" name="Google Shape;58;p9"/>
          <p:cNvSpPr txBox="1"/>
          <p:nvPr>
            <p:ph idx="4" type="body"/>
          </p:nvPr>
        </p:nvSpPr>
        <p:spPr>
          <a:xfrm>
            <a:off x="4734000" y="2070075"/>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59" name="Google Shape;59;p9"/>
          <p:cNvSpPr txBox="1"/>
          <p:nvPr>
            <p:ph idx="5" type="subTitle"/>
          </p:nvPr>
        </p:nvSpPr>
        <p:spPr>
          <a:xfrm>
            <a:off x="458975" y="2952375"/>
            <a:ext cx="3128400" cy="453300"/>
          </a:xfrm>
          <a:prstGeom prst="rect">
            <a:avLst/>
          </a:prstGeom>
          <a:solidFill>
            <a:schemeClr val="accent2"/>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0" name="Google Shape;60;p9"/>
          <p:cNvSpPr txBox="1"/>
          <p:nvPr>
            <p:ph idx="6" type="body"/>
          </p:nvPr>
        </p:nvSpPr>
        <p:spPr>
          <a:xfrm>
            <a:off x="458975" y="3584300"/>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61" name="Google Shape;61;p9"/>
          <p:cNvSpPr txBox="1"/>
          <p:nvPr>
            <p:ph idx="7" type="subTitle"/>
          </p:nvPr>
        </p:nvSpPr>
        <p:spPr>
          <a:xfrm>
            <a:off x="4734000" y="2952375"/>
            <a:ext cx="3128400" cy="453300"/>
          </a:xfrm>
          <a:prstGeom prst="rect">
            <a:avLst/>
          </a:prstGeom>
          <a:solidFill>
            <a:schemeClr val="accent5"/>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2" name="Google Shape;62;p9"/>
          <p:cNvSpPr txBox="1"/>
          <p:nvPr>
            <p:ph idx="8" type="body"/>
          </p:nvPr>
        </p:nvSpPr>
        <p:spPr>
          <a:xfrm>
            <a:off x="4734000" y="3584300"/>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63" name="Google Shape;63;p9"/>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4" name="Shape 64"/>
        <p:cNvGrpSpPr/>
        <p:nvPr/>
      </p:nvGrpSpPr>
      <p:grpSpPr>
        <a:xfrm>
          <a:off x="0" y="0"/>
          <a:ext cx="0" cy="0"/>
          <a:chOff x="0" y="0"/>
          <a:chExt cx="0" cy="0"/>
        </a:xfrm>
      </p:grpSpPr>
      <p:sp>
        <p:nvSpPr>
          <p:cNvPr id="65" name="Google Shape;65;p10"/>
          <p:cNvSpPr txBox="1"/>
          <p:nvPr>
            <p:ph type="title"/>
          </p:nvPr>
        </p:nvSpPr>
        <p:spPr>
          <a:xfrm>
            <a:off x="458975" y="446400"/>
            <a:ext cx="3951000" cy="813600"/>
          </a:xfrm>
          <a:prstGeom prst="rect">
            <a:avLst/>
          </a:prstGeom>
        </p:spPr>
        <p:txBody>
          <a:bodyPr anchorCtr="0" anchor="t" bIns="0" lIns="0" spcFirstLastPara="1" rIns="0" wrap="square" tIns="0">
            <a:noAutofit/>
          </a:bodyPr>
          <a:lstStyle>
            <a:lvl1pPr lvl="0">
              <a:spcBef>
                <a:spcPts val="0"/>
              </a:spcBef>
              <a:spcAft>
                <a:spcPts val="0"/>
              </a:spcAft>
              <a:buSzPts val="22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6" name="Google Shape;66;p10"/>
          <p:cNvSpPr txBox="1"/>
          <p:nvPr>
            <p:ph idx="1" type="body"/>
          </p:nvPr>
        </p:nvSpPr>
        <p:spPr>
          <a:xfrm>
            <a:off x="458975" y="1438150"/>
            <a:ext cx="3951000" cy="2981100"/>
          </a:xfrm>
          <a:prstGeom prst="rect">
            <a:avLst/>
          </a:prstGeom>
        </p:spPr>
        <p:txBody>
          <a:bodyPr anchorCtr="0" anchor="t" bIns="0" lIns="0" spcFirstLastPara="1" rIns="0" wrap="square" tIns="0">
            <a:noAutofit/>
          </a:bodyPr>
          <a:lstStyle>
            <a:lvl1pPr indent="-330200" lvl="0" marL="457200">
              <a:spcBef>
                <a:spcPts val="0"/>
              </a:spcBef>
              <a:spcAft>
                <a:spcPts val="0"/>
              </a:spcAft>
              <a:buSzPts val="1600"/>
              <a:buChar char="●"/>
              <a:defRPr/>
            </a:lvl1pPr>
            <a:lvl2pPr indent="-330200" lvl="1" marL="914400">
              <a:spcBef>
                <a:spcPts val="1000"/>
              </a:spcBef>
              <a:spcAft>
                <a:spcPts val="0"/>
              </a:spcAft>
              <a:buSzPts val="1600"/>
              <a:buChar char="–"/>
              <a:defRPr/>
            </a:lvl2pPr>
            <a:lvl3pPr indent="-317500" lvl="2" marL="1371600">
              <a:spcBef>
                <a:spcPts val="1000"/>
              </a:spcBef>
              <a:spcAft>
                <a:spcPts val="0"/>
              </a:spcAft>
              <a:buSzPts val="1400"/>
              <a:buChar char="–"/>
              <a:defRPr/>
            </a:lvl3pPr>
            <a:lvl4pPr indent="-317500" lvl="3" marL="1828800">
              <a:spcBef>
                <a:spcPts val="800"/>
              </a:spcBef>
              <a:spcAft>
                <a:spcPts val="0"/>
              </a:spcAft>
              <a:buSzPts val="1400"/>
              <a:buChar char="–"/>
              <a:defRPr/>
            </a:lvl4pPr>
            <a:lvl5pPr indent="-304800" lvl="4" marL="2286000">
              <a:spcBef>
                <a:spcPts val="800"/>
              </a:spcBef>
              <a:spcAft>
                <a:spcPts val="0"/>
              </a:spcAft>
              <a:buSzPts val="1200"/>
              <a:buChar char="–"/>
              <a:defRPr sz="1200"/>
            </a:lvl5pPr>
            <a:lvl6pPr indent="-304800" lvl="5" marL="2743200">
              <a:spcBef>
                <a:spcPts val="600"/>
              </a:spcBef>
              <a:spcAft>
                <a:spcPts val="0"/>
              </a:spcAft>
              <a:buSzPts val="1200"/>
              <a:buChar char="–"/>
              <a:defRPr sz="1200"/>
            </a:lvl6pPr>
            <a:lvl7pPr indent="-292100" lvl="6" marL="3200400">
              <a:spcBef>
                <a:spcPts val="600"/>
              </a:spcBef>
              <a:spcAft>
                <a:spcPts val="0"/>
              </a:spcAft>
              <a:buSzPts val="1000"/>
              <a:buChar char="–"/>
              <a:defRPr/>
            </a:lvl7pPr>
            <a:lvl8pPr indent="-292100" lvl="7" marL="3657600">
              <a:spcBef>
                <a:spcPts val="400"/>
              </a:spcBef>
              <a:spcAft>
                <a:spcPts val="0"/>
              </a:spcAft>
              <a:buSzPts val="1000"/>
              <a:buChar char="–"/>
              <a:defRPr/>
            </a:lvl8pPr>
            <a:lvl9pPr indent="-279400" lvl="8" marL="4114800">
              <a:spcBef>
                <a:spcPts val="400"/>
              </a:spcBef>
              <a:spcAft>
                <a:spcPts val="200"/>
              </a:spcAft>
              <a:buSzPts val="800"/>
              <a:buChar char="–"/>
              <a:defRPr/>
            </a:lvl9pPr>
          </a:lstStyle>
          <a:p/>
        </p:txBody>
      </p:sp>
      <p:sp>
        <p:nvSpPr>
          <p:cNvPr id="67" name="Google Shape;67;p10"/>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5.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4.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image" Target="../media/image2.pn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1.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0"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image" Target="../media/image3.png"/><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Clr>
                <a:schemeClr val="dk1"/>
              </a:buClr>
              <a:buSzPts val="2200"/>
              <a:buFont typeface="Montserrat"/>
              <a:buNone/>
              <a:defRPr b="1" sz="2200">
                <a:solidFill>
                  <a:schemeClr val="dk1"/>
                </a:solidFill>
                <a:latin typeface="Montserrat"/>
                <a:ea typeface="Montserrat"/>
                <a:cs typeface="Montserrat"/>
                <a:sym typeface="Montserrat"/>
              </a:defRPr>
            </a:lvl1pPr>
            <a:lvl2pPr lvl="1">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2pPr>
            <a:lvl3pPr lvl="2">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3pPr>
            <a:lvl4pPr lvl="3">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4pPr>
            <a:lvl5pPr lvl="4">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5pPr>
            <a:lvl6pPr lvl="5">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6pPr>
            <a:lvl7pPr lvl="6">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7pPr>
            <a:lvl8pPr lvl="7">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8pPr>
            <a:lvl9pPr lvl="8">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lvl1pPr indent="-330200" lvl="0" marL="457200">
              <a:lnSpc>
                <a:spcPct val="130000"/>
              </a:lnSpc>
              <a:spcBef>
                <a:spcPts val="0"/>
              </a:spcBef>
              <a:spcAft>
                <a:spcPts val="0"/>
              </a:spcAft>
              <a:buClr>
                <a:schemeClr val="dk2"/>
              </a:buClr>
              <a:buSzPts val="1600"/>
              <a:buFont typeface="Montserrat"/>
              <a:buChar char="●"/>
              <a:defRPr sz="1600">
                <a:solidFill>
                  <a:schemeClr val="dk2"/>
                </a:solidFill>
                <a:latin typeface="Montserrat"/>
                <a:ea typeface="Montserrat"/>
                <a:cs typeface="Montserrat"/>
                <a:sym typeface="Montserrat"/>
              </a:defRPr>
            </a:lvl1pPr>
            <a:lvl2pPr indent="-330200" lvl="1" marL="914400">
              <a:lnSpc>
                <a:spcPct val="130000"/>
              </a:lnSpc>
              <a:spcBef>
                <a:spcPts val="1000"/>
              </a:spcBef>
              <a:spcAft>
                <a:spcPts val="0"/>
              </a:spcAft>
              <a:buClr>
                <a:schemeClr val="dk2"/>
              </a:buClr>
              <a:buSzPts val="1600"/>
              <a:buFont typeface="Montserrat"/>
              <a:buChar char="–"/>
              <a:defRPr sz="1600">
                <a:solidFill>
                  <a:schemeClr val="dk2"/>
                </a:solidFill>
                <a:latin typeface="Montserrat"/>
                <a:ea typeface="Montserrat"/>
                <a:cs typeface="Montserrat"/>
                <a:sym typeface="Montserrat"/>
              </a:defRPr>
            </a:lvl2pPr>
            <a:lvl3pPr indent="-317500" lvl="2" marL="1371600">
              <a:lnSpc>
                <a:spcPct val="130000"/>
              </a:lnSpc>
              <a:spcBef>
                <a:spcPts val="10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indent="-317500" lvl="3" marL="1828800">
              <a:lnSpc>
                <a:spcPct val="130000"/>
              </a:lnSpc>
              <a:spcBef>
                <a:spcPts val="8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indent="-304800" lvl="4" marL="2286000">
              <a:lnSpc>
                <a:spcPct val="130000"/>
              </a:lnSpc>
              <a:spcBef>
                <a:spcPts val="800"/>
              </a:spcBef>
              <a:spcAft>
                <a:spcPts val="0"/>
              </a:spcAft>
              <a:buClr>
                <a:schemeClr val="dk2"/>
              </a:buClr>
              <a:buSzPts val="1200"/>
              <a:buFont typeface="Montserrat"/>
              <a:buChar char="–"/>
              <a:defRPr sz="1200">
                <a:solidFill>
                  <a:schemeClr val="dk2"/>
                </a:solidFill>
                <a:latin typeface="Montserrat"/>
                <a:ea typeface="Montserrat"/>
                <a:cs typeface="Montserrat"/>
                <a:sym typeface="Montserrat"/>
              </a:defRPr>
            </a:lvl5pPr>
            <a:lvl6pPr indent="-304800" lvl="5" marL="2743200">
              <a:lnSpc>
                <a:spcPct val="130000"/>
              </a:lnSpc>
              <a:spcBef>
                <a:spcPts val="600"/>
              </a:spcBef>
              <a:spcAft>
                <a:spcPts val="0"/>
              </a:spcAft>
              <a:buClr>
                <a:schemeClr val="dk2"/>
              </a:buClr>
              <a:buSzPts val="1200"/>
              <a:buFont typeface="Montserrat"/>
              <a:buChar char="–"/>
              <a:defRPr sz="1200">
                <a:solidFill>
                  <a:schemeClr val="dk2"/>
                </a:solidFill>
                <a:latin typeface="Montserrat"/>
                <a:ea typeface="Montserrat"/>
                <a:cs typeface="Montserrat"/>
                <a:sym typeface="Montserrat"/>
              </a:defRPr>
            </a:lvl6pPr>
            <a:lvl7pPr indent="-292100" lvl="6" marL="3200400">
              <a:lnSpc>
                <a:spcPct val="130000"/>
              </a:lnSpc>
              <a:spcBef>
                <a:spcPts val="600"/>
              </a:spcBef>
              <a:spcAft>
                <a:spcPts val="0"/>
              </a:spcAft>
              <a:buClr>
                <a:schemeClr val="dk2"/>
              </a:buClr>
              <a:buSzPts val="1000"/>
              <a:buFont typeface="Montserrat"/>
              <a:buChar char="–"/>
              <a:defRPr sz="1000">
                <a:solidFill>
                  <a:schemeClr val="dk2"/>
                </a:solidFill>
                <a:latin typeface="Montserrat"/>
                <a:ea typeface="Montserrat"/>
                <a:cs typeface="Montserrat"/>
                <a:sym typeface="Montserrat"/>
              </a:defRPr>
            </a:lvl7pPr>
            <a:lvl8pPr indent="-292100" lvl="7" marL="3657600">
              <a:lnSpc>
                <a:spcPct val="130000"/>
              </a:lnSpc>
              <a:spcBef>
                <a:spcPts val="400"/>
              </a:spcBef>
              <a:spcAft>
                <a:spcPts val="0"/>
              </a:spcAft>
              <a:buClr>
                <a:schemeClr val="dk2"/>
              </a:buClr>
              <a:buSzPts val="1000"/>
              <a:buFont typeface="Montserrat"/>
              <a:buChar char="–"/>
              <a:defRPr sz="1000">
                <a:solidFill>
                  <a:schemeClr val="dk2"/>
                </a:solidFill>
                <a:latin typeface="Montserrat"/>
                <a:ea typeface="Montserrat"/>
                <a:cs typeface="Montserrat"/>
                <a:sym typeface="Montserrat"/>
              </a:defRPr>
            </a:lvl8pPr>
            <a:lvl9pPr indent="-279400" lvl="8" marL="4114800">
              <a:lnSpc>
                <a:spcPct val="130000"/>
              </a:lnSpc>
              <a:spcBef>
                <a:spcPts val="400"/>
              </a:spcBef>
              <a:spcAft>
                <a:spcPts val="200"/>
              </a:spcAft>
              <a:buClr>
                <a:schemeClr val="dk2"/>
              </a:buClr>
              <a:buSzPts val="800"/>
              <a:buFont typeface="Montserrat"/>
              <a:buChar char="–"/>
              <a:defRPr sz="8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lvl="0" rtl="0">
              <a:buNone/>
              <a:defRPr sz="800">
                <a:solidFill>
                  <a:schemeClr val="dk1"/>
                </a:solidFill>
                <a:latin typeface="Montserrat Medium"/>
                <a:ea typeface="Montserrat Medium"/>
                <a:cs typeface="Montserrat Medium"/>
                <a:sym typeface="Montserrat Medium"/>
              </a:defRPr>
            </a:lvl1pPr>
            <a:lvl2pPr lvl="1" rtl="0">
              <a:buNone/>
              <a:defRPr sz="800">
                <a:solidFill>
                  <a:schemeClr val="dk1"/>
                </a:solidFill>
                <a:latin typeface="Montserrat Medium"/>
                <a:ea typeface="Montserrat Medium"/>
                <a:cs typeface="Montserrat Medium"/>
                <a:sym typeface="Montserrat Medium"/>
              </a:defRPr>
            </a:lvl2pPr>
            <a:lvl3pPr lvl="2" rtl="0">
              <a:buNone/>
              <a:defRPr sz="800">
                <a:solidFill>
                  <a:schemeClr val="dk1"/>
                </a:solidFill>
                <a:latin typeface="Montserrat Medium"/>
                <a:ea typeface="Montserrat Medium"/>
                <a:cs typeface="Montserrat Medium"/>
                <a:sym typeface="Montserrat Medium"/>
              </a:defRPr>
            </a:lvl3pPr>
            <a:lvl4pPr lvl="3" rtl="0">
              <a:buNone/>
              <a:defRPr sz="800">
                <a:solidFill>
                  <a:schemeClr val="dk1"/>
                </a:solidFill>
                <a:latin typeface="Montserrat Medium"/>
                <a:ea typeface="Montserrat Medium"/>
                <a:cs typeface="Montserrat Medium"/>
                <a:sym typeface="Montserrat Medium"/>
              </a:defRPr>
            </a:lvl4pPr>
            <a:lvl5pPr lvl="4" rtl="0">
              <a:buNone/>
              <a:defRPr sz="800">
                <a:solidFill>
                  <a:schemeClr val="dk1"/>
                </a:solidFill>
                <a:latin typeface="Montserrat Medium"/>
                <a:ea typeface="Montserrat Medium"/>
                <a:cs typeface="Montserrat Medium"/>
                <a:sym typeface="Montserrat Medium"/>
              </a:defRPr>
            </a:lvl5pPr>
            <a:lvl6pPr lvl="5" rtl="0">
              <a:buNone/>
              <a:defRPr sz="800">
                <a:solidFill>
                  <a:schemeClr val="dk1"/>
                </a:solidFill>
                <a:latin typeface="Montserrat Medium"/>
                <a:ea typeface="Montserrat Medium"/>
                <a:cs typeface="Montserrat Medium"/>
                <a:sym typeface="Montserrat Medium"/>
              </a:defRPr>
            </a:lvl6pPr>
            <a:lvl7pPr lvl="6" rtl="0">
              <a:buNone/>
              <a:defRPr sz="800">
                <a:solidFill>
                  <a:schemeClr val="dk1"/>
                </a:solidFill>
                <a:latin typeface="Montserrat Medium"/>
                <a:ea typeface="Montserrat Medium"/>
                <a:cs typeface="Montserrat Medium"/>
                <a:sym typeface="Montserrat Medium"/>
              </a:defRPr>
            </a:lvl7pPr>
            <a:lvl8pPr lvl="7" rtl="0">
              <a:buNone/>
              <a:defRPr sz="800">
                <a:solidFill>
                  <a:schemeClr val="dk1"/>
                </a:solidFill>
                <a:latin typeface="Montserrat Medium"/>
                <a:ea typeface="Montserrat Medium"/>
                <a:cs typeface="Montserrat Medium"/>
                <a:sym typeface="Montserrat Medium"/>
              </a:defRPr>
            </a:lvl8pPr>
            <a:lvl9pPr lvl="8" rtl="0">
              <a:buNone/>
              <a:defRPr sz="800">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8704149" y="4502953"/>
            <a:ext cx="224426" cy="41917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9">
          <p15:clr>
            <a:srgbClr val="EA4335"/>
          </p15:clr>
        </p15:guide>
        <p15:guide id="2" pos="5471">
          <p15:clr>
            <a:srgbClr val="EA4335"/>
          </p15:clr>
        </p15:guide>
        <p15:guide id="3" orient="horz" pos="280">
          <p15:clr>
            <a:srgbClr val="EA4335"/>
          </p15:clr>
        </p15:guide>
        <p15:guide id="4" orient="horz" pos="906">
          <p15:clr>
            <a:srgbClr val="EA4335"/>
          </p15:clr>
        </p15:guide>
        <p15:guide id="5" orient="horz" pos="2784">
          <p15:clr>
            <a:srgbClr val="EA4335"/>
          </p15:clr>
        </p15:guide>
        <p15:guide id="6" orient="horz" pos="3019">
          <p15:clr>
            <a:srgbClr val="EA4335"/>
          </p15:clr>
        </p15:guide>
        <p15:guide id="7" orient="horz" pos="693">
          <p15:clr>
            <a:srgbClr val="EA4335"/>
          </p15:clr>
        </p15:guide>
        <p15:guide id="8" pos="2778">
          <p15:clr>
            <a:srgbClr val="EA4335"/>
          </p15:clr>
        </p15:guide>
        <p15:guide id="9" pos="2982">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76" name="Shape 76"/>
        <p:cNvGrpSpPr/>
        <p:nvPr/>
      </p:nvGrpSpPr>
      <p:grpSpPr>
        <a:xfrm>
          <a:off x="0" y="0"/>
          <a:ext cx="0" cy="0"/>
          <a:chOff x="0" y="0"/>
          <a:chExt cx="0" cy="0"/>
        </a:xfrm>
      </p:grpSpPr>
      <p:sp>
        <p:nvSpPr>
          <p:cNvPr id="77" name="Google Shape;77;p14"/>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rtl="0">
              <a:lnSpc>
                <a:spcPct val="115000"/>
              </a:lnSpc>
              <a:spcBef>
                <a:spcPts val="0"/>
              </a:spcBef>
              <a:spcAft>
                <a:spcPts val="0"/>
              </a:spcAft>
              <a:buClr>
                <a:schemeClr val="dk1"/>
              </a:buClr>
              <a:buSzPts val="2200"/>
              <a:buFont typeface="Montserrat"/>
              <a:buNone/>
              <a:defRPr b="1" sz="2200">
                <a:solidFill>
                  <a:schemeClr val="dk1"/>
                </a:solidFill>
                <a:latin typeface="Montserrat"/>
                <a:ea typeface="Montserrat"/>
                <a:cs typeface="Montserrat"/>
                <a:sym typeface="Montserrat"/>
              </a:defRPr>
            </a:lvl1pPr>
            <a:lvl2pPr lvl="1" rtl="0">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2pPr>
            <a:lvl3pPr lvl="2" rtl="0">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3pPr>
            <a:lvl4pPr lvl="3" rtl="0">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4pPr>
            <a:lvl5pPr lvl="4" rtl="0">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5pPr>
            <a:lvl6pPr lvl="5" rtl="0">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6pPr>
            <a:lvl7pPr lvl="6" rtl="0">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7pPr>
            <a:lvl8pPr lvl="7" rtl="0">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8pPr>
            <a:lvl9pPr lvl="8" rtl="0">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9pPr>
          </a:lstStyle>
          <a:p/>
        </p:txBody>
      </p:sp>
      <p:sp>
        <p:nvSpPr>
          <p:cNvPr id="78" name="Google Shape;78;p14"/>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lvl1pPr indent="-342900" lvl="0" marL="457200" rtl="0">
              <a:lnSpc>
                <a:spcPct val="130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indent="-342900" lvl="1" marL="914400" rtl="0">
              <a:lnSpc>
                <a:spcPct val="130000"/>
              </a:lnSpc>
              <a:spcBef>
                <a:spcPts val="100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2pPr>
            <a:lvl3pPr indent="-330200" lvl="2" marL="1371600" rtl="0">
              <a:lnSpc>
                <a:spcPct val="130000"/>
              </a:lnSpc>
              <a:spcBef>
                <a:spcPts val="1000"/>
              </a:spcBef>
              <a:spcAft>
                <a:spcPts val="0"/>
              </a:spcAft>
              <a:buClr>
                <a:schemeClr val="dk2"/>
              </a:buClr>
              <a:buSzPts val="1600"/>
              <a:buFont typeface="Montserrat"/>
              <a:buChar char="–"/>
              <a:defRPr sz="1600">
                <a:solidFill>
                  <a:schemeClr val="dk2"/>
                </a:solidFill>
                <a:latin typeface="Montserrat"/>
                <a:ea typeface="Montserrat"/>
                <a:cs typeface="Montserrat"/>
                <a:sym typeface="Montserrat"/>
              </a:defRPr>
            </a:lvl3pPr>
            <a:lvl4pPr indent="-330200" lvl="3" marL="1828800" rtl="0">
              <a:lnSpc>
                <a:spcPct val="130000"/>
              </a:lnSpc>
              <a:spcBef>
                <a:spcPts val="800"/>
              </a:spcBef>
              <a:spcAft>
                <a:spcPts val="0"/>
              </a:spcAft>
              <a:buClr>
                <a:schemeClr val="dk2"/>
              </a:buClr>
              <a:buSzPts val="1600"/>
              <a:buFont typeface="Montserrat"/>
              <a:buChar char="–"/>
              <a:defRPr sz="1600">
                <a:solidFill>
                  <a:schemeClr val="dk2"/>
                </a:solidFill>
                <a:latin typeface="Montserrat"/>
                <a:ea typeface="Montserrat"/>
                <a:cs typeface="Montserrat"/>
                <a:sym typeface="Montserrat"/>
              </a:defRPr>
            </a:lvl4pPr>
            <a:lvl5pPr indent="-317500" lvl="4" marL="2286000" rtl="0">
              <a:lnSpc>
                <a:spcPct val="130000"/>
              </a:lnSpc>
              <a:spcBef>
                <a:spcPts val="8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indent="-317500" lvl="5" marL="2743200" rtl="0">
              <a:lnSpc>
                <a:spcPct val="130000"/>
              </a:lnSpc>
              <a:spcBef>
                <a:spcPts val="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indent="-304800" lvl="6" marL="3200400" rtl="0">
              <a:lnSpc>
                <a:spcPct val="130000"/>
              </a:lnSpc>
              <a:spcBef>
                <a:spcPts val="600"/>
              </a:spcBef>
              <a:spcAft>
                <a:spcPts val="0"/>
              </a:spcAft>
              <a:buClr>
                <a:schemeClr val="dk2"/>
              </a:buClr>
              <a:buSzPts val="1200"/>
              <a:buFont typeface="Montserrat"/>
              <a:buChar char="–"/>
              <a:defRPr sz="1200">
                <a:solidFill>
                  <a:schemeClr val="dk2"/>
                </a:solidFill>
                <a:latin typeface="Montserrat"/>
                <a:ea typeface="Montserrat"/>
                <a:cs typeface="Montserrat"/>
                <a:sym typeface="Montserrat"/>
              </a:defRPr>
            </a:lvl7pPr>
            <a:lvl8pPr indent="-304800" lvl="7" marL="3657600" rtl="0">
              <a:lnSpc>
                <a:spcPct val="130000"/>
              </a:lnSpc>
              <a:spcBef>
                <a:spcPts val="400"/>
              </a:spcBef>
              <a:spcAft>
                <a:spcPts val="0"/>
              </a:spcAft>
              <a:buClr>
                <a:schemeClr val="dk2"/>
              </a:buClr>
              <a:buSzPts val="1200"/>
              <a:buFont typeface="Montserrat"/>
              <a:buChar char="–"/>
              <a:defRPr sz="1200">
                <a:solidFill>
                  <a:schemeClr val="dk2"/>
                </a:solidFill>
                <a:latin typeface="Montserrat"/>
                <a:ea typeface="Montserrat"/>
                <a:cs typeface="Montserrat"/>
                <a:sym typeface="Montserrat"/>
              </a:defRPr>
            </a:lvl8pPr>
            <a:lvl9pPr indent="-292100" lvl="8" marL="4114800" rtl="0">
              <a:lnSpc>
                <a:spcPct val="130000"/>
              </a:lnSpc>
              <a:spcBef>
                <a:spcPts val="400"/>
              </a:spcBef>
              <a:spcAft>
                <a:spcPts val="200"/>
              </a:spcAft>
              <a:buClr>
                <a:schemeClr val="dk2"/>
              </a:buClr>
              <a:buSzPts val="1000"/>
              <a:buFont typeface="Montserrat"/>
              <a:buChar char="–"/>
              <a:defRPr sz="1000">
                <a:solidFill>
                  <a:schemeClr val="dk2"/>
                </a:solidFill>
                <a:latin typeface="Montserrat"/>
                <a:ea typeface="Montserrat"/>
                <a:cs typeface="Montserrat"/>
                <a:sym typeface="Montserrat"/>
              </a:defRPr>
            </a:lvl9pPr>
          </a:lstStyle>
          <a:p/>
        </p:txBody>
      </p:sp>
      <p:sp>
        <p:nvSpPr>
          <p:cNvPr id="79" name="Google Shape;79;p14"/>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lvl="0" rtl="0">
              <a:buNone/>
              <a:defRPr sz="800">
                <a:solidFill>
                  <a:schemeClr val="dk1"/>
                </a:solidFill>
                <a:latin typeface="Montserrat Medium"/>
                <a:ea typeface="Montserrat Medium"/>
                <a:cs typeface="Montserrat Medium"/>
                <a:sym typeface="Montserrat Medium"/>
              </a:defRPr>
            </a:lvl1pPr>
            <a:lvl2pPr lvl="1" rtl="0">
              <a:buNone/>
              <a:defRPr sz="800">
                <a:solidFill>
                  <a:schemeClr val="dk1"/>
                </a:solidFill>
                <a:latin typeface="Montserrat Medium"/>
                <a:ea typeface="Montserrat Medium"/>
                <a:cs typeface="Montserrat Medium"/>
                <a:sym typeface="Montserrat Medium"/>
              </a:defRPr>
            </a:lvl2pPr>
            <a:lvl3pPr lvl="2" rtl="0">
              <a:buNone/>
              <a:defRPr sz="800">
                <a:solidFill>
                  <a:schemeClr val="dk1"/>
                </a:solidFill>
                <a:latin typeface="Montserrat Medium"/>
                <a:ea typeface="Montserrat Medium"/>
                <a:cs typeface="Montserrat Medium"/>
                <a:sym typeface="Montserrat Medium"/>
              </a:defRPr>
            </a:lvl3pPr>
            <a:lvl4pPr lvl="3" rtl="0">
              <a:buNone/>
              <a:defRPr sz="800">
                <a:solidFill>
                  <a:schemeClr val="dk1"/>
                </a:solidFill>
                <a:latin typeface="Montserrat Medium"/>
                <a:ea typeface="Montserrat Medium"/>
                <a:cs typeface="Montserrat Medium"/>
                <a:sym typeface="Montserrat Medium"/>
              </a:defRPr>
            </a:lvl4pPr>
            <a:lvl5pPr lvl="4" rtl="0">
              <a:buNone/>
              <a:defRPr sz="800">
                <a:solidFill>
                  <a:schemeClr val="dk1"/>
                </a:solidFill>
                <a:latin typeface="Montserrat Medium"/>
                <a:ea typeface="Montserrat Medium"/>
                <a:cs typeface="Montserrat Medium"/>
                <a:sym typeface="Montserrat Medium"/>
              </a:defRPr>
            </a:lvl5pPr>
            <a:lvl6pPr lvl="5" rtl="0">
              <a:buNone/>
              <a:defRPr sz="800">
                <a:solidFill>
                  <a:schemeClr val="dk1"/>
                </a:solidFill>
                <a:latin typeface="Montserrat Medium"/>
                <a:ea typeface="Montserrat Medium"/>
                <a:cs typeface="Montserrat Medium"/>
                <a:sym typeface="Montserrat Medium"/>
              </a:defRPr>
            </a:lvl6pPr>
            <a:lvl7pPr lvl="6" rtl="0">
              <a:buNone/>
              <a:defRPr sz="800">
                <a:solidFill>
                  <a:schemeClr val="dk1"/>
                </a:solidFill>
                <a:latin typeface="Montserrat Medium"/>
                <a:ea typeface="Montserrat Medium"/>
                <a:cs typeface="Montserrat Medium"/>
                <a:sym typeface="Montserrat Medium"/>
              </a:defRPr>
            </a:lvl7pPr>
            <a:lvl8pPr lvl="7" rtl="0">
              <a:buNone/>
              <a:defRPr sz="800">
                <a:solidFill>
                  <a:schemeClr val="dk1"/>
                </a:solidFill>
                <a:latin typeface="Montserrat Medium"/>
                <a:ea typeface="Montserrat Medium"/>
                <a:cs typeface="Montserrat Medium"/>
                <a:sym typeface="Montserrat Medium"/>
              </a:defRPr>
            </a:lvl8pPr>
            <a:lvl9pPr lvl="8" rtl="0">
              <a:buNone/>
              <a:defRPr sz="800">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80" name="Google Shape;80;p14"/>
          <p:cNvPicPr preferRelativeResize="0"/>
          <p:nvPr/>
        </p:nvPicPr>
        <p:blipFill rotWithShape="1">
          <a:blip r:embed="rId1">
            <a:alphaModFix/>
          </a:blip>
          <a:srcRect b="0" l="9" r="0" t="0"/>
          <a:stretch/>
        </p:blipFill>
        <p:spPr>
          <a:xfrm>
            <a:off x="8704149" y="4502953"/>
            <a:ext cx="224426" cy="41917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9">
          <p15:clr>
            <a:srgbClr val="EA4335"/>
          </p15:clr>
        </p15:guide>
        <p15:guide id="2" pos="5471">
          <p15:clr>
            <a:srgbClr val="EA4335"/>
          </p15:clr>
        </p15:guide>
        <p15:guide id="3" orient="horz" pos="280">
          <p15:clr>
            <a:srgbClr val="EA4335"/>
          </p15:clr>
        </p15:guide>
        <p15:guide id="4" orient="horz" pos="906">
          <p15:clr>
            <a:srgbClr val="EA4335"/>
          </p15:clr>
        </p15:guide>
        <p15:guide id="5" orient="horz" pos="2784">
          <p15:clr>
            <a:srgbClr val="EA4335"/>
          </p15:clr>
        </p15:guide>
        <p15:guide id="6" orient="horz" pos="3019">
          <p15:clr>
            <a:srgbClr val="EA4335"/>
          </p15:clr>
        </p15:guide>
        <p15:guide id="7" orient="horz" pos="693">
          <p15:clr>
            <a:srgbClr val="EA4335"/>
          </p15:clr>
        </p15:guide>
        <p15:guide id="8" pos="2778">
          <p15:clr>
            <a:srgbClr val="EA4335"/>
          </p15:clr>
        </p15:guide>
        <p15:guide id="9" pos="2982">
          <p15:clr>
            <a:srgbClr val="EA4335"/>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47" name="Shape 147"/>
        <p:cNvGrpSpPr/>
        <p:nvPr/>
      </p:nvGrpSpPr>
      <p:grpSpPr>
        <a:xfrm>
          <a:off x="0" y="0"/>
          <a:ext cx="0" cy="0"/>
          <a:chOff x="0" y="0"/>
          <a:chExt cx="0" cy="0"/>
        </a:xfrm>
      </p:grpSpPr>
      <p:sp>
        <p:nvSpPr>
          <p:cNvPr id="148" name="Google Shape;148;p27"/>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chemeClr val="dk1"/>
              </a:buClr>
              <a:buSzPts val="2200"/>
              <a:buFont typeface="Montserrat"/>
              <a:buNone/>
              <a:defRPr b="1" i="0" sz="22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2pPr>
            <a:lvl3pPr lvl="2"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3pPr>
            <a:lvl4pPr lvl="3"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4pPr>
            <a:lvl5pPr lvl="4"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5pPr>
            <a:lvl6pPr lvl="5"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6pPr>
            <a:lvl7pPr lvl="6"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7pPr>
            <a:lvl8pPr lvl="7"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8pPr>
            <a:lvl9pPr lvl="8"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9pPr>
          </a:lstStyle>
          <a:p/>
        </p:txBody>
      </p:sp>
      <p:sp>
        <p:nvSpPr>
          <p:cNvPr id="149" name="Google Shape;149;p27"/>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lvl1pPr indent="-330200" lvl="0" marL="457200" marR="0" rtl="0" algn="l">
              <a:lnSpc>
                <a:spcPct val="130000"/>
              </a:lnSpc>
              <a:spcBef>
                <a:spcPts val="0"/>
              </a:spcBef>
              <a:spcAft>
                <a:spcPts val="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1pPr>
            <a:lvl2pPr indent="-330200" lvl="1" marL="914400" marR="0" rtl="0" algn="l">
              <a:lnSpc>
                <a:spcPct val="130000"/>
              </a:lnSpc>
              <a:spcBef>
                <a:spcPts val="1000"/>
              </a:spcBef>
              <a:spcAft>
                <a:spcPts val="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2pPr>
            <a:lvl3pPr indent="-317500" lvl="2" marL="1371600" marR="0" rtl="0" algn="l">
              <a:lnSpc>
                <a:spcPct val="130000"/>
              </a:lnSpc>
              <a:spcBef>
                <a:spcPts val="10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3pPr>
            <a:lvl4pPr indent="-317500" lvl="3" marL="1828800" marR="0" rtl="0" algn="l">
              <a:lnSpc>
                <a:spcPct val="130000"/>
              </a:lnSpc>
              <a:spcBef>
                <a:spcPts val="8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4pPr>
            <a:lvl5pPr indent="-304800" lvl="4" marL="2286000" marR="0" rtl="0" algn="l">
              <a:lnSpc>
                <a:spcPct val="130000"/>
              </a:lnSpc>
              <a:spcBef>
                <a:spcPts val="800"/>
              </a:spcBef>
              <a:spcAft>
                <a:spcPts val="0"/>
              </a:spcAft>
              <a:buClr>
                <a:schemeClr val="dk2"/>
              </a:buClr>
              <a:buSzPts val="1200"/>
              <a:buFont typeface="Montserrat"/>
              <a:buChar char="–"/>
              <a:defRPr b="0" i="0" sz="1200" u="none" cap="none" strike="noStrike">
                <a:solidFill>
                  <a:schemeClr val="dk2"/>
                </a:solidFill>
                <a:latin typeface="Montserrat"/>
                <a:ea typeface="Montserrat"/>
                <a:cs typeface="Montserrat"/>
                <a:sym typeface="Montserrat"/>
              </a:defRPr>
            </a:lvl5pPr>
            <a:lvl6pPr indent="-304800" lvl="5" marL="2743200" marR="0" rtl="0" algn="l">
              <a:lnSpc>
                <a:spcPct val="130000"/>
              </a:lnSpc>
              <a:spcBef>
                <a:spcPts val="600"/>
              </a:spcBef>
              <a:spcAft>
                <a:spcPts val="0"/>
              </a:spcAft>
              <a:buClr>
                <a:schemeClr val="dk2"/>
              </a:buClr>
              <a:buSzPts val="1200"/>
              <a:buFont typeface="Montserrat"/>
              <a:buChar char="–"/>
              <a:defRPr b="0" i="0" sz="1200" u="none" cap="none" strike="noStrike">
                <a:solidFill>
                  <a:schemeClr val="dk2"/>
                </a:solidFill>
                <a:latin typeface="Montserrat"/>
                <a:ea typeface="Montserrat"/>
                <a:cs typeface="Montserrat"/>
                <a:sym typeface="Montserrat"/>
              </a:defRPr>
            </a:lvl6pPr>
            <a:lvl7pPr indent="-292100" lvl="6" marL="3200400" marR="0" rtl="0" algn="l">
              <a:lnSpc>
                <a:spcPct val="130000"/>
              </a:lnSpc>
              <a:spcBef>
                <a:spcPts val="600"/>
              </a:spcBef>
              <a:spcAft>
                <a:spcPts val="0"/>
              </a:spcAft>
              <a:buClr>
                <a:schemeClr val="dk2"/>
              </a:buClr>
              <a:buSzPts val="1000"/>
              <a:buFont typeface="Montserrat"/>
              <a:buChar char="–"/>
              <a:defRPr b="0" i="0" sz="1000" u="none" cap="none" strike="noStrike">
                <a:solidFill>
                  <a:schemeClr val="dk2"/>
                </a:solidFill>
                <a:latin typeface="Montserrat"/>
                <a:ea typeface="Montserrat"/>
                <a:cs typeface="Montserrat"/>
                <a:sym typeface="Montserrat"/>
              </a:defRPr>
            </a:lvl7pPr>
            <a:lvl8pPr indent="-292100" lvl="7" marL="3657600" marR="0" rtl="0" algn="l">
              <a:lnSpc>
                <a:spcPct val="130000"/>
              </a:lnSpc>
              <a:spcBef>
                <a:spcPts val="400"/>
              </a:spcBef>
              <a:spcAft>
                <a:spcPts val="0"/>
              </a:spcAft>
              <a:buClr>
                <a:schemeClr val="dk2"/>
              </a:buClr>
              <a:buSzPts val="1000"/>
              <a:buFont typeface="Montserrat"/>
              <a:buChar char="–"/>
              <a:defRPr b="0" i="0" sz="1000" u="none" cap="none" strike="noStrike">
                <a:solidFill>
                  <a:schemeClr val="dk2"/>
                </a:solidFill>
                <a:latin typeface="Montserrat"/>
                <a:ea typeface="Montserrat"/>
                <a:cs typeface="Montserrat"/>
                <a:sym typeface="Montserrat"/>
              </a:defRPr>
            </a:lvl8pPr>
            <a:lvl9pPr indent="-279400" lvl="8" marL="4114800" marR="0" rtl="0" algn="l">
              <a:lnSpc>
                <a:spcPct val="130000"/>
              </a:lnSpc>
              <a:spcBef>
                <a:spcPts val="400"/>
              </a:spcBef>
              <a:spcAft>
                <a:spcPts val="200"/>
              </a:spcAft>
              <a:buClr>
                <a:schemeClr val="dk2"/>
              </a:buClr>
              <a:buSzPts val="800"/>
              <a:buFont typeface="Montserrat"/>
              <a:buChar char="–"/>
              <a:defRPr b="0" i="0" sz="800" u="none" cap="none" strike="noStrike">
                <a:solidFill>
                  <a:schemeClr val="dk2"/>
                </a:solidFill>
                <a:latin typeface="Montserrat"/>
                <a:ea typeface="Montserrat"/>
                <a:cs typeface="Montserrat"/>
                <a:sym typeface="Montserrat"/>
              </a:defRPr>
            </a:lvl9pPr>
          </a:lstStyle>
          <a:p/>
        </p:txBody>
      </p:sp>
      <p:sp>
        <p:nvSpPr>
          <p:cNvPr id="150" name="Google Shape;150;p27"/>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51" name="Google Shape;151;p27"/>
          <p:cNvPicPr preferRelativeResize="0"/>
          <p:nvPr/>
        </p:nvPicPr>
        <p:blipFill rotWithShape="1">
          <a:blip r:embed="rId1">
            <a:alphaModFix/>
          </a:blip>
          <a:srcRect b="0" l="9" r="0" t="0"/>
          <a:stretch/>
        </p:blipFill>
        <p:spPr>
          <a:xfrm>
            <a:off x="8704149" y="4502953"/>
            <a:ext cx="224426" cy="41917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9">
          <p15:clr>
            <a:srgbClr val="EA4335"/>
          </p15:clr>
        </p15:guide>
        <p15:guide id="2" pos="5471">
          <p15:clr>
            <a:srgbClr val="EA4335"/>
          </p15:clr>
        </p15:guide>
        <p15:guide id="3" orient="horz" pos="280">
          <p15:clr>
            <a:srgbClr val="EA4335"/>
          </p15:clr>
        </p15:guide>
        <p15:guide id="4" orient="horz" pos="906">
          <p15:clr>
            <a:srgbClr val="EA4335"/>
          </p15:clr>
        </p15:guide>
        <p15:guide id="5" orient="horz" pos="2784">
          <p15:clr>
            <a:srgbClr val="EA4335"/>
          </p15:clr>
        </p15:guide>
        <p15:guide id="6" orient="horz" pos="3019">
          <p15:clr>
            <a:srgbClr val="EA4335"/>
          </p15:clr>
        </p15:guide>
        <p15:guide id="7" orient="horz" pos="693">
          <p15:clr>
            <a:srgbClr val="EA4335"/>
          </p15:clr>
        </p15:guide>
        <p15:guide id="8" pos="2778">
          <p15:clr>
            <a:srgbClr val="EA4335"/>
          </p15:clr>
        </p15:guide>
        <p15:guide id="9" pos="2982">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5" name="Shape 205"/>
        <p:cNvGrpSpPr/>
        <p:nvPr/>
      </p:nvGrpSpPr>
      <p:grpSpPr>
        <a:xfrm>
          <a:off x="0" y="0"/>
          <a:ext cx="0" cy="0"/>
          <a:chOff x="0" y="0"/>
          <a:chExt cx="0" cy="0"/>
        </a:xfrm>
      </p:grpSpPr>
      <p:sp>
        <p:nvSpPr>
          <p:cNvPr id="206" name="Google Shape;206;p38"/>
          <p:cNvSpPr txBox="1"/>
          <p:nvPr>
            <p:ph type="ctrTitle"/>
          </p:nvPr>
        </p:nvSpPr>
        <p:spPr>
          <a:xfrm>
            <a:off x="458975" y="1438150"/>
            <a:ext cx="8226000" cy="1861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Deliberative Debate: What are the strengths and weaknesses of democracy in the UK?</a:t>
            </a:r>
            <a:endParaRPr>
              <a:solidFill>
                <a:schemeClr val="dk2"/>
              </a:solidFill>
            </a:endParaRPr>
          </a:p>
        </p:txBody>
      </p:sp>
      <p:sp>
        <p:nvSpPr>
          <p:cNvPr id="207" name="Google Shape;207;p38"/>
          <p:cNvSpPr txBox="1"/>
          <p:nvPr>
            <p:ph idx="1" type="subTitle"/>
          </p:nvPr>
        </p:nvSpPr>
        <p:spPr>
          <a:xfrm>
            <a:off x="458975" y="445025"/>
            <a:ext cx="8226000" cy="792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Citizenship</a:t>
            </a:r>
            <a:endParaRPr>
              <a:solidFill>
                <a:schemeClr val="dk2"/>
              </a:solidFill>
            </a:endParaRPr>
          </a:p>
          <a:p>
            <a:pPr indent="0" lvl="0" marL="0" rtl="0" algn="l">
              <a:spcBef>
                <a:spcPts val="0"/>
              </a:spcBef>
              <a:spcAft>
                <a:spcPts val="0"/>
              </a:spcAft>
              <a:buNone/>
            </a:pPr>
            <a:r>
              <a:t/>
            </a:r>
            <a:endParaRPr/>
          </a:p>
        </p:txBody>
      </p:sp>
      <p:sp>
        <p:nvSpPr>
          <p:cNvPr id="208" name="Google Shape;208;p38"/>
          <p:cNvSpPr txBox="1"/>
          <p:nvPr>
            <p:ph idx="2" type="subTitle"/>
          </p:nvPr>
        </p:nvSpPr>
        <p:spPr>
          <a:xfrm>
            <a:off x="458975" y="4105475"/>
            <a:ext cx="3951000" cy="619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GB">
                <a:solidFill>
                  <a:schemeClr val="dk2"/>
                </a:solidFill>
              </a:rPr>
              <a:t>Miss Elmi</a:t>
            </a:r>
            <a:endParaRPr>
              <a:solidFill>
                <a:schemeClr val="dk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47"/>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308" name="Google Shape;308;p47"/>
          <p:cNvSpPr txBox="1"/>
          <p:nvPr/>
        </p:nvSpPr>
        <p:spPr>
          <a:xfrm>
            <a:off x="395250" y="62075"/>
            <a:ext cx="8164800" cy="762000"/>
          </a:xfrm>
          <a:prstGeom prst="rect">
            <a:avLst/>
          </a:prstGeom>
          <a:noFill/>
          <a:ln cap="flat" cmpd="sng" w="9525">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457200" rtl="0" algn="ctr">
              <a:spcBef>
                <a:spcPts val="0"/>
              </a:spcBef>
              <a:spcAft>
                <a:spcPts val="0"/>
              </a:spcAft>
              <a:buNone/>
            </a:pPr>
            <a:r>
              <a:rPr lang="en-GB" sz="1800">
                <a:latin typeface="Montserrat"/>
                <a:ea typeface="Montserrat"/>
                <a:cs typeface="Montserrat"/>
                <a:sym typeface="Montserrat"/>
              </a:rPr>
              <a:t>“Democracy in the UK works perfectly </a:t>
            </a:r>
            <a:r>
              <a:rPr b="1" lang="en-GB" sz="1800" u="sng">
                <a:latin typeface="Montserrat"/>
                <a:ea typeface="Montserrat"/>
                <a:cs typeface="Montserrat"/>
                <a:sym typeface="Montserrat"/>
              </a:rPr>
              <a:t>well, </a:t>
            </a:r>
            <a:r>
              <a:rPr lang="en-GB" sz="1800">
                <a:latin typeface="Montserrat"/>
                <a:ea typeface="Montserrat"/>
                <a:cs typeface="Montserrat"/>
                <a:sym typeface="Montserrat"/>
              </a:rPr>
              <a:t>there is no need for it to change?” How far do you agree?</a:t>
            </a:r>
            <a:endParaRPr sz="1800">
              <a:latin typeface="Montserrat"/>
              <a:ea typeface="Montserrat"/>
              <a:cs typeface="Montserrat"/>
              <a:sym typeface="Montserrat"/>
            </a:endParaRPr>
          </a:p>
          <a:p>
            <a:pPr indent="0" lvl="0" marL="457200" rtl="0" algn="ctr">
              <a:spcBef>
                <a:spcPts val="0"/>
              </a:spcBef>
              <a:spcAft>
                <a:spcPts val="0"/>
              </a:spcAft>
              <a:buNone/>
            </a:pPr>
            <a:r>
              <a:t/>
            </a:r>
            <a:endParaRPr sz="1800">
              <a:latin typeface="Montserrat"/>
              <a:ea typeface="Montserrat"/>
              <a:cs typeface="Montserrat"/>
              <a:sym typeface="Montserrat"/>
            </a:endParaRPr>
          </a:p>
          <a:p>
            <a:pPr indent="0" lvl="0" marL="457200" rtl="0" algn="l">
              <a:spcBef>
                <a:spcPts val="0"/>
              </a:spcBef>
              <a:spcAft>
                <a:spcPts val="0"/>
              </a:spcAft>
              <a:buNone/>
            </a:pPr>
            <a:r>
              <a:t/>
            </a:r>
            <a:endParaRPr sz="1800">
              <a:latin typeface="Montserrat"/>
              <a:ea typeface="Montserrat"/>
              <a:cs typeface="Montserrat"/>
              <a:sym typeface="Montserrat"/>
            </a:endParaRPr>
          </a:p>
          <a:p>
            <a:pPr indent="0" lvl="0" marL="457200" rtl="0" algn="l">
              <a:spcBef>
                <a:spcPts val="0"/>
              </a:spcBef>
              <a:spcAft>
                <a:spcPts val="0"/>
              </a:spcAft>
              <a:buNone/>
            </a:pPr>
            <a:r>
              <a:t/>
            </a:r>
            <a:endParaRPr sz="1800">
              <a:latin typeface="Montserrat"/>
              <a:ea typeface="Montserrat"/>
              <a:cs typeface="Montserrat"/>
              <a:sym typeface="Montserrat"/>
            </a:endParaRPr>
          </a:p>
          <a:p>
            <a:pPr indent="0" lvl="0" marL="457200" rtl="0" algn="ctr">
              <a:spcBef>
                <a:spcPts val="0"/>
              </a:spcBef>
              <a:spcAft>
                <a:spcPts val="0"/>
              </a:spcAft>
              <a:buNone/>
            </a:pPr>
            <a:r>
              <a:t/>
            </a:r>
            <a:endParaRPr sz="1800">
              <a:latin typeface="Montserrat"/>
              <a:ea typeface="Montserrat"/>
              <a:cs typeface="Montserrat"/>
              <a:sym typeface="Montserrat"/>
            </a:endParaRPr>
          </a:p>
        </p:txBody>
      </p:sp>
      <p:sp>
        <p:nvSpPr>
          <p:cNvPr id="309" name="Google Shape;309;p47"/>
          <p:cNvSpPr txBox="1"/>
          <p:nvPr/>
        </p:nvSpPr>
        <p:spPr>
          <a:xfrm>
            <a:off x="395250" y="1099725"/>
            <a:ext cx="5085300" cy="26136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0" lvl="0" marL="914400" rtl="0" algn="ctr">
              <a:spcBef>
                <a:spcPts val="0"/>
              </a:spcBef>
              <a:spcAft>
                <a:spcPts val="0"/>
              </a:spcAft>
              <a:buNone/>
            </a:pPr>
            <a:r>
              <a:t/>
            </a:r>
            <a:endParaRPr i="1" sz="1800">
              <a:latin typeface="Montserrat"/>
              <a:ea typeface="Montserrat"/>
              <a:cs typeface="Montserrat"/>
              <a:sym typeface="Montserrat"/>
            </a:endParaRPr>
          </a:p>
          <a:p>
            <a:pPr indent="-342900" lvl="0" marL="457200" rtl="0" algn="l">
              <a:spcBef>
                <a:spcPts val="0"/>
              </a:spcBef>
              <a:spcAft>
                <a:spcPts val="0"/>
              </a:spcAft>
              <a:buSzPts val="1800"/>
              <a:buFont typeface="Montserrat"/>
              <a:buChar char="●"/>
            </a:pPr>
            <a:r>
              <a:rPr i="1" lang="en-GB" sz="1800">
                <a:latin typeface="Montserrat"/>
                <a:ea typeface="Montserrat"/>
                <a:cs typeface="Montserrat"/>
                <a:sym typeface="Montserrat"/>
              </a:rPr>
              <a:t>Democracy in the UK works very well...</a:t>
            </a:r>
            <a:endParaRPr i="1" sz="1800">
              <a:latin typeface="Montserrat"/>
              <a:ea typeface="Montserrat"/>
              <a:cs typeface="Montserrat"/>
              <a:sym typeface="Montserrat"/>
            </a:endParaRPr>
          </a:p>
          <a:p>
            <a:pPr indent="0" lvl="0" marL="914400" rtl="0" algn="l">
              <a:spcBef>
                <a:spcPts val="0"/>
              </a:spcBef>
              <a:spcAft>
                <a:spcPts val="0"/>
              </a:spcAft>
              <a:buNone/>
            </a:pPr>
            <a:r>
              <a:t/>
            </a:r>
            <a:endParaRPr i="1" sz="1800">
              <a:latin typeface="Montserrat"/>
              <a:ea typeface="Montserrat"/>
              <a:cs typeface="Montserrat"/>
              <a:sym typeface="Montserrat"/>
            </a:endParaRPr>
          </a:p>
          <a:p>
            <a:pPr indent="-342900" lvl="0" marL="457200" rtl="0" algn="l">
              <a:spcBef>
                <a:spcPts val="0"/>
              </a:spcBef>
              <a:spcAft>
                <a:spcPts val="0"/>
              </a:spcAft>
              <a:buSzPts val="1800"/>
              <a:buFont typeface="Montserrat"/>
              <a:buChar char="●"/>
            </a:pPr>
            <a:r>
              <a:rPr i="1" lang="en-GB" sz="1800">
                <a:latin typeface="Montserrat"/>
                <a:ea typeface="Montserrat"/>
                <a:cs typeface="Montserrat"/>
                <a:sym typeface="Montserrat"/>
              </a:rPr>
              <a:t>Democracy in the UK works well but there is room for improvement...</a:t>
            </a:r>
            <a:endParaRPr i="1" sz="1800">
              <a:latin typeface="Montserrat"/>
              <a:ea typeface="Montserrat"/>
              <a:cs typeface="Montserrat"/>
              <a:sym typeface="Montserrat"/>
            </a:endParaRPr>
          </a:p>
          <a:p>
            <a:pPr indent="0" lvl="0" marL="914400" rtl="0" algn="l">
              <a:spcBef>
                <a:spcPts val="0"/>
              </a:spcBef>
              <a:spcAft>
                <a:spcPts val="0"/>
              </a:spcAft>
              <a:buNone/>
            </a:pPr>
            <a:r>
              <a:t/>
            </a:r>
            <a:endParaRPr i="1" sz="1800">
              <a:latin typeface="Montserrat"/>
              <a:ea typeface="Montserrat"/>
              <a:cs typeface="Montserrat"/>
              <a:sym typeface="Montserrat"/>
            </a:endParaRPr>
          </a:p>
          <a:p>
            <a:pPr indent="-342900" lvl="0" marL="457200" rtl="0" algn="l">
              <a:spcBef>
                <a:spcPts val="0"/>
              </a:spcBef>
              <a:spcAft>
                <a:spcPts val="0"/>
              </a:spcAft>
              <a:buSzPts val="1800"/>
              <a:buFont typeface="Montserrat"/>
              <a:buChar char="●"/>
            </a:pPr>
            <a:r>
              <a:rPr i="1" lang="en-GB" sz="1800">
                <a:latin typeface="Montserrat"/>
                <a:ea typeface="Montserrat"/>
                <a:cs typeface="Montserrat"/>
                <a:sym typeface="Montserrat"/>
              </a:rPr>
              <a:t>Democracy in the UK needs to change</a:t>
            </a:r>
            <a:r>
              <a:rPr lang="en-GB" sz="1800">
                <a:latin typeface="Montserrat"/>
                <a:ea typeface="Montserrat"/>
                <a:cs typeface="Montserrat"/>
                <a:sym typeface="Montserrat"/>
              </a:rPr>
              <a:t>… </a:t>
            </a:r>
            <a:endParaRPr sz="1800">
              <a:latin typeface="Montserrat"/>
              <a:ea typeface="Montserrat"/>
              <a:cs typeface="Montserrat"/>
              <a:sym typeface="Montserrat"/>
            </a:endParaRPr>
          </a:p>
        </p:txBody>
      </p:sp>
      <p:sp>
        <p:nvSpPr>
          <p:cNvPr id="310" name="Google Shape;310;p47"/>
          <p:cNvSpPr txBox="1"/>
          <p:nvPr/>
        </p:nvSpPr>
        <p:spPr>
          <a:xfrm>
            <a:off x="5642825" y="1099725"/>
            <a:ext cx="2917200" cy="32583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1600">
                <a:latin typeface="Montserrat"/>
                <a:ea typeface="Montserrat"/>
                <a:cs typeface="Montserrat"/>
                <a:sym typeface="Montserrat"/>
              </a:rPr>
              <a:t>Key Terms</a:t>
            </a:r>
            <a:endParaRPr sz="1600">
              <a:latin typeface="Montserrat"/>
              <a:ea typeface="Montserrat"/>
              <a:cs typeface="Montserrat"/>
              <a:sym typeface="Montserrat"/>
            </a:endParaRPr>
          </a:p>
          <a:p>
            <a:pPr indent="-330200" lvl="0" marL="457200" rtl="0" algn="l">
              <a:spcBef>
                <a:spcPts val="1000"/>
              </a:spcBef>
              <a:spcAft>
                <a:spcPts val="0"/>
              </a:spcAft>
              <a:buSzPts val="1600"/>
              <a:buFont typeface="Montserrat"/>
              <a:buChar char="●"/>
            </a:pPr>
            <a:r>
              <a:rPr lang="en-GB" sz="1600">
                <a:latin typeface="Montserrat"/>
                <a:ea typeface="Montserrat"/>
                <a:cs typeface="Montserrat"/>
                <a:sym typeface="Montserrat"/>
              </a:rPr>
              <a:t>Representative democracy</a:t>
            </a:r>
            <a:endParaRPr sz="1600">
              <a:latin typeface="Montserrat"/>
              <a:ea typeface="Montserrat"/>
              <a:cs typeface="Montserrat"/>
              <a:sym typeface="Montserrat"/>
            </a:endParaRPr>
          </a:p>
          <a:p>
            <a:pPr indent="-330200" lvl="0" marL="457200" rtl="0" algn="l">
              <a:spcBef>
                <a:spcPts val="0"/>
              </a:spcBef>
              <a:spcAft>
                <a:spcPts val="0"/>
              </a:spcAft>
              <a:buSzPts val="1600"/>
              <a:buFont typeface="Montserrat"/>
              <a:buChar char="●"/>
            </a:pPr>
            <a:r>
              <a:rPr lang="en-GB" sz="1600">
                <a:latin typeface="Montserrat"/>
                <a:ea typeface="Montserrat"/>
                <a:cs typeface="Montserrat"/>
                <a:sym typeface="Montserrat"/>
              </a:rPr>
              <a:t>Direct democracy</a:t>
            </a:r>
            <a:endParaRPr sz="1600">
              <a:latin typeface="Montserrat"/>
              <a:ea typeface="Montserrat"/>
              <a:cs typeface="Montserrat"/>
              <a:sym typeface="Montserrat"/>
            </a:endParaRPr>
          </a:p>
          <a:p>
            <a:pPr indent="-330200" lvl="0" marL="457200" rtl="0" algn="l">
              <a:spcBef>
                <a:spcPts val="0"/>
              </a:spcBef>
              <a:spcAft>
                <a:spcPts val="0"/>
              </a:spcAft>
              <a:buSzPts val="1600"/>
              <a:buFont typeface="Montserrat"/>
              <a:buChar char="●"/>
            </a:pPr>
            <a:r>
              <a:rPr lang="en-GB" sz="1600">
                <a:latin typeface="Montserrat"/>
                <a:ea typeface="Montserrat"/>
                <a:cs typeface="Montserrat"/>
                <a:sym typeface="Montserrat"/>
              </a:rPr>
              <a:t>Referendum</a:t>
            </a:r>
            <a:endParaRPr sz="1600">
              <a:latin typeface="Montserrat"/>
              <a:ea typeface="Montserrat"/>
              <a:cs typeface="Montserrat"/>
              <a:sym typeface="Montserrat"/>
            </a:endParaRPr>
          </a:p>
          <a:p>
            <a:pPr indent="-330200" lvl="0" marL="457200" rtl="0" algn="l">
              <a:spcBef>
                <a:spcPts val="0"/>
              </a:spcBef>
              <a:spcAft>
                <a:spcPts val="0"/>
              </a:spcAft>
              <a:buSzPts val="1600"/>
              <a:buFont typeface="Montserrat"/>
              <a:buChar char="●"/>
            </a:pPr>
            <a:r>
              <a:rPr lang="en-GB" sz="1600">
                <a:latin typeface="Montserrat"/>
                <a:ea typeface="Montserrat"/>
                <a:cs typeface="Montserrat"/>
                <a:sym typeface="Montserrat"/>
              </a:rPr>
              <a:t>First-past-the-post</a:t>
            </a:r>
            <a:endParaRPr sz="1600">
              <a:latin typeface="Montserrat"/>
              <a:ea typeface="Montserrat"/>
              <a:cs typeface="Montserrat"/>
              <a:sym typeface="Montserrat"/>
            </a:endParaRPr>
          </a:p>
          <a:p>
            <a:pPr indent="-330200" lvl="0" marL="457200" rtl="0" algn="l">
              <a:lnSpc>
                <a:spcPct val="130000"/>
              </a:lnSpc>
              <a:spcBef>
                <a:spcPts val="0"/>
              </a:spcBef>
              <a:spcAft>
                <a:spcPts val="0"/>
              </a:spcAft>
              <a:buSzPts val="1600"/>
              <a:buFont typeface="Montserrat"/>
              <a:buChar char="●"/>
            </a:pPr>
            <a:r>
              <a:rPr lang="en-GB" sz="1600">
                <a:latin typeface="Montserrat"/>
                <a:ea typeface="Montserrat"/>
                <a:cs typeface="Montserrat"/>
                <a:sym typeface="Montserrat"/>
              </a:rPr>
              <a:t>Proportional representation</a:t>
            </a:r>
            <a:endParaRPr sz="1600"/>
          </a:p>
          <a:p>
            <a:pPr indent="-330200" lvl="0" marL="457200" rtl="0" algn="l">
              <a:lnSpc>
                <a:spcPct val="130000"/>
              </a:lnSpc>
              <a:spcBef>
                <a:spcPts val="0"/>
              </a:spcBef>
              <a:spcAft>
                <a:spcPts val="0"/>
              </a:spcAft>
              <a:buSzPts val="1600"/>
              <a:buFont typeface="Montserrat"/>
              <a:buChar char="●"/>
            </a:pPr>
            <a:r>
              <a:rPr lang="en-GB" sz="1600">
                <a:latin typeface="Montserrat"/>
                <a:ea typeface="Montserrat"/>
                <a:cs typeface="Montserrat"/>
                <a:sym typeface="Montserrat"/>
              </a:rPr>
              <a:t>Constituency</a:t>
            </a:r>
            <a:endParaRPr sz="1600">
              <a:latin typeface="Montserrat"/>
              <a:ea typeface="Montserrat"/>
              <a:cs typeface="Montserrat"/>
              <a:sym typeface="Montserrat"/>
            </a:endParaRPr>
          </a:p>
          <a:p>
            <a:pPr indent="-330200" lvl="0" marL="457200" rtl="0" algn="l">
              <a:lnSpc>
                <a:spcPct val="130000"/>
              </a:lnSpc>
              <a:spcBef>
                <a:spcPts val="0"/>
              </a:spcBef>
              <a:spcAft>
                <a:spcPts val="0"/>
              </a:spcAft>
              <a:buSzPts val="1600"/>
              <a:buFont typeface="Montserrat"/>
              <a:buChar char="●"/>
            </a:pPr>
            <a:r>
              <a:rPr lang="en-GB" sz="1600">
                <a:latin typeface="Montserrat"/>
                <a:ea typeface="Montserrat"/>
                <a:cs typeface="Montserrat"/>
                <a:sym typeface="Montserrat"/>
              </a:rPr>
              <a:t>Accountable</a:t>
            </a:r>
            <a:endParaRPr sz="1600">
              <a:latin typeface="Montserrat"/>
              <a:ea typeface="Montserrat"/>
              <a:cs typeface="Montserrat"/>
              <a:sym typeface="Montserrat"/>
            </a:endParaRPr>
          </a:p>
          <a:p>
            <a:pPr indent="-330200" lvl="0" marL="457200" rtl="0" algn="l">
              <a:lnSpc>
                <a:spcPct val="130000"/>
              </a:lnSpc>
              <a:spcBef>
                <a:spcPts val="0"/>
              </a:spcBef>
              <a:spcAft>
                <a:spcPts val="0"/>
              </a:spcAft>
              <a:buSzPts val="1600"/>
              <a:buFont typeface="Montserrat"/>
              <a:buChar char="●"/>
            </a:pPr>
            <a:r>
              <a:rPr lang="en-GB" sz="1600">
                <a:latin typeface="Montserrat"/>
                <a:ea typeface="Montserrat"/>
                <a:cs typeface="Montserrat"/>
                <a:sym typeface="Montserrat"/>
              </a:rPr>
              <a:t>Media freedom </a:t>
            </a:r>
            <a:endParaRPr sz="1600"/>
          </a:p>
          <a:p>
            <a:pPr indent="0" lvl="0" marL="0" rtl="0" algn="l">
              <a:spcBef>
                <a:spcPts val="1000"/>
              </a:spcBef>
              <a:spcAft>
                <a:spcPts val="1000"/>
              </a:spcAft>
              <a:buNone/>
            </a:pPr>
            <a:r>
              <a:rPr lang="en-GB" sz="1600">
                <a:latin typeface="Montserrat"/>
                <a:ea typeface="Montserrat"/>
                <a:cs typeface="Montserrat"/>
                <a:sym typeface="Montserrat"/>
              </a:rPr>
              <a:t> </a:t>
            </a:r>
            <a:endParaRPr/>
          </a:p>
        </p:txBody>
      </p:sp>
      <p:sp>
        <p:nvSpPr>
          <p:cNvPr id="311" name="Google Shape;311;p47"/>
          <p:cNvSpPr txBox="1"/>
          <p:nvPr/>
        </p:nvSpPr>
        <p:spPr>
          <a:xfrm>
            <a:off x="5530500" y="4831400"/>
            <a:ext cx="7191000" cy="83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48"/>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317" name="Google Shape;317;p48"/>
          <p:cNvSpPr txBox="1"/>
          <p:nvPr/>
        </p:nvSpPr>
        <p:spPr>
          <a:xfrm>
            <a:off x="334125" y="604325"/>
            <a:ext cx="7955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600">
                <a:latin typeface="Montserrat"/>
                <a:ea typeface="Montserrat"/>
                <a:cs typeface="Montserrat"/>
                <a:sym typeface="Montserrat"/>
              </a:rPr>
              <a:t>Step 1: Plan</a:t>
            </a:r>
            <a:endParaRPr b="1" sz="1600">
              <a:latin typeface="Montserrat"/>
              <a:ea typeface="Montserrat"/>
              <a:cs typeface="Montserrat"/>
              <a:sym typeface="Montserrat"/>
            </a:endParaRPr>
          </a:p>
          <a:p>
            <a:pPr indent="-330200" lvl="0" marL="457200" rtl="0" algn="l">
              <a:spcBef>
                <a:spcPts val="0"/>
              </a:spcBef>
              <a:spcAft>
                <a:spcPts val="0"/>
              </a:spcAft>
              <a:buSzPts val="1600"/>
              <a:buFont typeface="Montserrat"/>
              <a:buChar char="●"/>
            </a:pPr>
            <a:r>
              <a:rPr lang="en-GB" sz="1600">
                <a:latin typeface="Montserrat"/>
                <a:ea typeface="Montserrat"/>
                <a:cs typeface="Montserrat"/>
                <a:sym typeface="Montserrat"/>
              </a:rPr>
              <a:t>List the key words and phrases linked to democracy that you will use in your speech.</a:t>
            </a:r>
            <a:endParaRPr sz="1600">
              <a:latin typeface="Montserrat"/>
              <a:ea typeface="Montserrat"/>
              <a:cs typeface="Montserrat"/>
              <a:sym typeface="Montserrat"/>
            </a:endParaRPr>
          </a:p>
          <a:p>
            <a:pPr indent="-330200" lvl="0" marL="457200" rtl="0" algn="l">
              <a:spcBef>
                <a:spcPts val="0"/>
              </a:spcBef>
              <a:spcAft>
                <a:spcPts val="0"/>
              </a:spcAft>
              <a:buSzPts val="1600"/>
              <a:buFont typeface="Montserrat"/>
              <a:buChar char="●"/>
            </a:pPr>
            <a:r>
              <a:rPr lang="en-GB" sz="1600">
                <a:latin typeface="Montserrat"/>
                <a:ea typeface="Montserrat"/>
                <a:cs typeface="Montserrat"/>
                <a:sym typeface="Montserrat"/>
              </a:rPr>
              <a:t>Key facts and information (evidence) to support the point of view you</a:t>
            </a:r>
            <a:r>
              <a:rPr lang="en-GB" sz="1600">
                <a:latin typeface="Montserrat"/>
                <a:ea typeface="Montserrat"/>
                <a:cs typeface="Montserrat"/>
                <a:sym typeface="Montserrat"/>
              </a:rPr>
              <a:t> will be presenting</a:t>
            </a:r>
            <a:r>
              <a:rPr lang="en-GB" sz="1600">
                <a:latin typeface="Montserrat"/>
                <a:ea typeface="Montserrat"/>
                <a:cs typeface="Montserrat"/>
                <a:sym typeface="Montserrat"/>
              </a:rPr>
              <a:t>. </a:t>
            </a:r>
            <a:endParaRPr sz="1600">
              <a:latin typeface="Montserrat"/>
              <a:ea typeface="Montserrat"/>
              <a:cs typeface="Montserrat"/>
              <a:sym typeface="Montserrat"/>
            </a:endParaRPr>
          </a:p>
          <a:p>
            <a:pPr indent="0" lvl="0" marL="0" rtl="0" algn="l">
              <a:spcBef>
                <a:spcPts val="0"/>
              </a:spcBef>
              <a:spcAft>
                <a:spcPts val="0"/>
              </a:spcAft>
              <a:buNone/>
            </a:pPr>
            <a:r>
              <a:rPr b="1" lang="en-GB" sz="1600">
                <a:latin typeface="Montserrat"/>
                <a:ea typeface="Montserrat"/>
                <a:cs typeface="Montserrat"/>
                <a:sym typeface="Montserrat"/>
              </a:rPr>
              <a:t>Step 2: Beginning: Set the context. </a:t>
            </a:r>
            <a:endParaRPr b="1" sz="1600">
              <a:latin typeface="Montserrat"/>
              <a:ea typeface="Montserrat"/>
              <a:cs typeface="Montserrat"/>
              <a:sym typeface="Montserrat"/>
            </a:endParaRPr>
          </a:p>
          <a:p>
            <a:pPr indent="-330200" lvl="0" marL="457200" rtl="0" algn="l">
              <a:spcBef>
                <a:spcPts val="0"/>
              </a:spcBef>
              <a:spcAft>
                <a:spcPts val="0"/>
              </a:spcAft>
              <a:buSzPts val="1600"/>
              <a:buFont typeface="Montserrat"/>
              <a:buChar char="●"/>
            </a:pPr>
            <a:r>
              <a:rPr lang="en-GB" sz="1600">
                <a:latin typeface="Montserrat"/>
                <a:ea typeface="Montserrat"/>
                <a:cs typeface="Montserrat"/>
                <a:sym typeface="Montserrat"/>
              </a:rPr>
              <a:t>Define democracy and explain what makes a healthy democracy. </a:t>
            </a:r>
            <a:endParaRPr sz="1600">
              <a:latin typeface="Montserrat"/>
              <a:ea typeface="Montserrat"/>
              <a:cs typeface="Montserrat"/>
              <a:sym typeface="Montserrat"/>
            </a:endParaRPr>
          </a:p>
          <a:p>
            <a:pPr indent="0" lvl="0" marL="0" rtl="0" algn="l">
              <a:spcBef>
                <a:spcPts val="0"/>
              </a:spcBef>
              <a:spcAft>
                <a:spcPts val="0"/>
              </a:spcAft>
              <a:buNone/>
            </a:pPr>
            <a:r>
              <a:rPr b="1" lang="en-GB" sz="1600">
                <a:latin typeface="Montserrat"/>
                <a:ea typeface="Montserrat"/>
                <a:cs typeface="Montserrat"/>
                <a:sym typeface="Montserrat"/>
              </a:rPr>
              <a:t>Step 3</a:t>
            </a:r>
            <a:r>
              <a:rPr lang="en-GB" sz="1600">
                <a:latin typeface="Montserrat"/>
                <a:ea typeface="Montserrat"/>
                <a:cs typeface="Montserrat"/>
                <a:sym typeface="Montserrat"/>
              </a:rPr>
              <a:t>- </a:t>
            </a:r>
            <a:r>
              <a:rPr b="1" lang="en-GB" sz="1600">
                <a:latin typeface="Montserrat"/>
                <a:ea typeface="Montserrat"/>
                <a:cs typeface="Montserrat"/>
                <a:sym typeface="Montserrat"/>
              </a:rPr>
              <a:t>Middle: Inform the audience</a:t>
            </a:r>
            <a:endParaRPr b="1" sz="1600">
              <a:latin typeface="Montserrat"/>
              <a:ea typeface="Montserrat"/>
              <a:cs typeface="Montserrat"/>
              <a:sym typeface="Montserrat"/>
            </a:endParaRPr>
          </a:p>
          <a:p>
            <a:pPr indent="-330200" lvl="0" marL="457200" rtl="0" algn="l">
              <a:spcBef>
                <a:spcPts val="0"/>
              </a:spcBef>
              <a:spcAft>
                <a:spcPts val="0"/>
              </a:spcAft>
              <a:buSzPts val="1600"/>
              <a:buFont typeface="Montserrat"/>
              <a:buChar char="●"/>
            </a:pPr>
            <a:r>
              <a:rPr lang="en-GB" sz="1600">
                <a:latin typeface="Montserrat"/>
                <a:ea typeface="Montserrat"/>
                <a:cs typeface="Montserrat"/>
                <a:sym typeface="Montserrat"/>
              </a:rPr>
              <a:t>Why might some argue that democracy works well in the UK or why might some disagree? </a:t>
            </a:r>
            <a:endParaRPr b="1" sz="1600">
              <a:latin typeface="Montserrat"/>
              <a:ea typeface="Montserrat"/>
              <a:cs typeface="Montserrat"/>
              <a:sym typeface="Montserrat"/>
            </a:endParaRPr>
          </a:p>
          <a:p>
            <a:pPr indent="0" lvl="0" marL="0" rtl="0" algn="l">
              <a:spcBef>
                <a:spcPts val="0"/>
              </a:spcBef>
              <a:spcAft>
                <a:spcPts val="0"/>
              </a:spcAft>
              <a:buNone/>
            </a:pPr>
            <a:r>
              <a:rPr b="1" lang="en-GB" sz="1600">
                <a:latin typeface="Montserrat"/>
                <a:ea typeface="Montserrat"/>
                <a:cs typeface="Montserrat"/>
                <a:sym typeface="Montserrat"/>
              </a:rPr>
              <a:t>Step 4- End - Your view</a:t>
            </a:r>
            <a:endParaRPr b="1" sz="1600">
              <a:latin typeface="Montserrat"/>
              <a:ea typeface="Montserrat"/>
              <a:cs typeface="Montserrat"/>
              <a:sym typeface="Montserrat"/>
            </a:endParaRPr>
          </a:p>
          <a:p>
            <a:pPr indent="-330200" lvl="0" marL="457200" rtl="0" algn="l">
              <a:spcBef>
                <a:spcPts val="0"/>
              </a:spcBef>
              <a:spcAft>
                <a:spcPts val="0"/>
              </a:spcAft>
              <a:buSzPts val="1600"/>
              <a:buFont typeface="Montserrat"/>
              <a:buChar char="●"/>
            </a:pPr>
            <a:r>
              <a:rPr lang="en-GB" sz="1600">
                <a:latin typeface="Montserrat"/>
                <a:ea typeface="Montserrat"/>
                <a:cs typeface="Montserrat"/>
                <a:sym typeface="Montserrat"/>
              </a:rPr>
              <a:t>How do you think people should feel about democracy in the UK? Come to an overall judgement. </a:t>
            </a:r>
            <a:endParaRPr sz="1600">
              <a:latin typeface="Montserrat"/>
              <a:ea typeface="Montserrat"/>
              <a:cs typeface="Montserrat"/>
              <a:sym typeface="Montserrat"/>
            </a:endParaRPr>
          </a:p>
          <a:p>
            <a:pPr indent="-330200" lvl="0" marL="457200" rtl="0" algn="l">
              <a:spcBef>
                <a:spcPts val="0"/>
              </a:spcBef>
              <a:spcAft>
                <a:spcPts val="0"/>
              </a:spcAft>
              <a:buSzPts val="1600"/>
              <a:buFont typeface="Montserrat"/>
              <a:buChar char="●"/>
            </a:pPr>
            <a:r>
              <a:rPr b="1" lang="en-GB" sz="1600">
                <a:latin typeface="Montserrat"/>
                <a:ea typeface="Montserrat"/>
                <a:cs typeface="Montserrat"/>
                <a:sym typeface="Montserrat"/>
              </a:rPr>
              <a:t>Challenge: </a:t>
            </a:r>
            <a:r>
              <a:rPr lang="en-GB" sz="1600">
                <a:latin typeface="Montserrat"/>
                <a:ea typeface="Montserrat"/>
                <a:cs typeface="Montserrat"/>
                <a:sym typeface="Montserrat"/>
              </a:rPr>
              <a:t>If you were to change the statement what would you change it to and why?</a:t>
            </a:r>
            <a:endParaRPr sz="1600">
              <a:latin typeface="Montserrat"/>
              <a:ea typeface="Montserrat"/>
              <a:cs typeface="Montserrat"/>
              <a:sym typeface="Montserrat"/>
            </a:endParaRPr>
          </a:p>
        </p:txBody>
      </p:sp>
      <p:sp>
        <p:nvSpPr>
          <p:cNvPr id="318" name="Google Shape;318;p48"/>
          <p:cNvSpPr txBox="1"/>
          <p:nvPr/>
        </p:nvSpPr>
        <p:spPr>
          <a:xfrm>
            <a:off x="267775" y="53975"/>
            <a:ext cx="8146500" cy="55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300">
                <a:solidFill>
                  <a:schemeClr val="dk2"/>
                </a:solidFill>
                <a:latin typeface="Montserrat"/>
                <a:ea typeface="Montserrat"/>
                <a:cs typeface="Montserrat"/>
                <a:sym typeface="Montserrat"/>
              </a:rPr>
              <a:t>Now write your own speech.</a:t>
            </a:r>
            <a:endParaRPr b="1" sz="2100">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49"/>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324" name="Google Shape;324;p49"/>
          <p:cNvSpPr txBox="1"/>
          <p:nvPr/>
        </p:nvSpPr>
        <p:spPr>
          <a:xfrm>
            <a:off x="262175" y="599225"/>
            <a:ext cx="2409600" cy="38199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Montserrat"/>
                <a:ea typeface="Montserrat"/>
                <a:cs typeface="Montserrat"/>
                <a:sym typeface="Montserrat"/>
              </a:rPr>
              <a:t>Step 1: </a:t>
            </a:r>
            <a:endParaRPr b="1">
              <a:latin typeface="Montserrat"/>
              <a:ea typeface="Montserrat"/>
              <a:cs typeface="Montserrat"/>
              <a:sym typeface="Montserrat"/>
            </a:endParaRPr>
          </a:p>
          <a:p>
            <a:pPr indent="0" lvl="0" marL="0" rtl="0" algn="l">
              <a:spcBef>
                <a:spcPts val="0"/>
              </a:spcBef>
              <a:spcAft>
                <a:spcPts val="0"/>
              </a:spcAft>
              <a:buNone/>
            </a:pPr>
            <a:r>
              <a:rPr b="1" lang="en-GB">
                <a:latin typeface="Montserrat"/>
                <a:ea typeface="Montserrat"/>
                <a:cs typeface="Montserrat"/>
                <a:sym typeface="Montserrat"/>
              </a:rPr>
              <a:t>List key terms</a:t>
            </a:r>
            <a:endParaRPr b="1">
              <a:latin typeface="Montserrat"/>
              <a:ea typeface="Montserrat"/>
              <a:cs typeface="Montserrat"/>
              <a:sym typeface="Montserrat"/>
            </a:endParaRPr>
          </a:p>
          <a:p>
            <a:pPr indent="0" lvl="0" marL="0" rtl="0" algn="l">
              <a:spcBef>
                <a:spcPts val="0"/>
              </a:spcBef>
              <a:spcAft>
                <a:spcPts val="0"/>
              </a:spcAft>
              <a:buNone/>
            </a:pPr>
            <a:r>
              <a:rPr lang="en-GB">
                <a:latin typeface="Montserrat"/>
                <a:ea typeface="Montserrat"/>
                <a:cs typeface="Montserrat"/>
                <a:sym typeface="Montserrat"/>
              </a:rPr>
              <a:t>1.</a:t>
            </a:r>
            <a:endParaRPr>
              <a:latin typeface="Montserrat"/>
              <a:ea typeface="Montserrat"/>
              <a:cs typeface="Montserrat"/>
              <a:sym typeface="Montserrat"/>
            </a:endParaRPr>
          </a:p>
          <a:p>
            <a:pPr indent="0" lvl="0" marL="0" rtl="0" algn="l">
              <a:spcBef>
                <a:spcPts val="0"/>
              </a:spcBef>
              <a:spcAft>
                <a:spcPts val="0"/>
              </a:spcAft>
              <a:buNone/>
            </a:pPr>
            <a:r>
              <a:rPr lang="en-GB">
                <a:latin typeface="Montserrat"/>
                <a:ea typeface="Montserrat"/>
                <a:cs typeface="Montserrat"/>
                <a:sym typeface="Montserrat"/>
              </a:rPr>
              <a:t>2.</a:t>
            </a:r>
            <a:endParaRPr>
              <a:latin typeface="Montserrat"/>
              <a:ea typeface="Montserrat"/>
              <a:cs typeface="Montserrat"/>
              <a:sym typeface="Montserrat"/>
            </a:endParaRPr>
          </a:p>
          <a:p>
            <a:pPr indent="0" lvl="0" marL="0" rtl="0" algn="l">
              <a:spcBef>
                <a:spcPts val="0"/>
              </a:spcBef>
              <a:spcAft>
                <a:spcPts val="0"/>
              </a:spcAft>
              <a:buNone/>
            </a:pPr>
            <a:r>
              <a:rPr lang="en-GB">
                <a:latin typeface="Montserrat"/>
                <a:ea typeface="Montserrat"/>
                <a:cs typeface="Montserrat"/>
                <a:sym typeface="Montserrat"/>
              </a:rPr>
              <a:t>3.</a:t>
            </a:r>
            <a:endParaRPr>
              <a:latin typeface="Montserrat"/>
              <a:ea typeface="Montserrat"/>
              <a:cs typeface="Montserrat"/>
              <a:sym typeface="Montserrat"/>
            </a:endParaRPr>
          </a:p>
          <a:p>
            <a:pPr indent="0" lvl="0" marL="0" rtl="0" algn="l">
              <a:spcBef>
                <a:spcPts val="0"/>
              </a:spcBef>
              <a:spcAft>
                <a:spcPts val="0"/>
              </a:spcAft>
              <a:buNone/>
            </a:pPr>
            <a:r>
              <a:rPr lang="en-GB">
                <a:latin typeface="Montserrat"/>
                <a:ea typeface="Montserrat"/>
                <a:cs typeface="Montserrat"/>
                <a:sym typeface="Montserrat"/>
              </a:rPr>
              <a:t>4.</a:t>
            </a:r>
            <a:endParaRPr>
              <a:latin typeface="Montserrat"/>
              <a:ea typeface="Montserrat"/>
              <a:cs typeface="Montserrat"/>
              <a:sym typeface="Montserrat"/>
            </a:endParaRPr>
          </a:p>
          <a:p>
            <a:pPr indent="0" lvl="0" marL="0" rtl="0" algn="l">
              <a:spcBef>
                <a:spcPts val="0"/>
              </a:spcBef>
              <a:spcAft>
                <a:spcPts val="0"/>
              </a:spcAft>
              <a:buNone/>
            </a:pPr>
            <a:r>
              <a:rPr lang="en-GB">
                <a:latin typeface="Montserrat"/>
                <a:ea typeface="Montserrat"/>
                <a:cs typeface="Montserrat"/>
                <a:sym typeface="Montserrat"/>
              </a:rPr>
              <a:t>5.</a:t>
            </a:r>
            <a:endParaRPr>
              <a:latin typeface="Montserrat"/>
              <a:ea typeface="Montserrat"/>
              <a:cs typeface="Montserrat"/>
              <a:sym typeface="Montserrat"/>
            </a:endParaRPr>
          </a:p>
          <a:p>
            <a:pPr indent="0" lvl="0" marL="0" rtl="0" algn="l">
              <a:spcBef>
                <a:spcPts val="0"/>
              </a:spcBef>
              <a:spcAft>
                <a:spcPts val="0"/>
              </a:spcAft>
              <a:buNone/>
            </a:pPr>
            <a:r>
              <a:t/>
            </a:r>
            <a:endParaRPr b="1">
              <a:latin typeface="Montserrat"/>
              <a:ea typeface="Montserrat"/>
              <a:cs typeface="Montserrat"/>
              <a:sym typeface="Montserrat"/>
            </a:endParaRPr>
          </a:p>
          <a:p>
            <a:pPr indent="0" lvl="0" marL="0" rtl="0" algn="l">
              <a:spcBef>
                <a:spcPts val="0"/>
              </a:spcBef>
              <a:spcAft>
                <a:spcPts val="0"/>
              </a:spcAft>
              <a:buNone/>
            </a:pPr>
            <a:r>
              <a:rPr b="1" lang="en-GB">
                <a:latin typeface="Montserrat"/>
                <a:ea typeface="Montserrat"/>
                <a:cs typeface="Montserrat"/>
                <a:sym typeface="Montserrat"/>
              </a:rPr>
              <a:t>Key facts to remember:</a:t>
            </a:r>
            <a:endParaRPr b="1">
              <a:latin typeface="Montserrat"/>
              <a:ea typeface="Montserrat"/>
              <a:cs typeface="Montserrat"/>
              <a:sym typeface="Montserrat"/>
            </a:endParaRPr>
          </a:p>
          <a:p>
            <a:pPr indent="0" lvl="0" marL="0" rtl="0" algn="l">
              <a:spcBef>
                <a:spcPts val="0"/>
              </a:spcBef>
              <a:spcAft>
                <a:spcPts val="0"/>
              </a:spcAft>
              <a:buNone/>
            </a:pPr>
            <a:r>
              <a:t/>
            </a:r>
            <a:endParaRPr b="1">
              <a:latin typeface="Montserrat"/>
              <a:ea typeface="Montserrat"/>
              <a:cs typeface="Montserrat"/>
              <a:sym typeface="Montserrat"/>
            </a:endParaRPr>
          </a:p>
          <a:p>
            <a:pPr indent="0" lvl="0" marL="0" rtl="0" algn="l">
              <a:spcBef>
                <a:spcPts val="0"/>
              </a:spcBef>
              <a:spcAft>
                <a:spcPts val="0"/>
              </a:spcAft>
              <a:buNone/>
            </a:pPr>
            <a:r>
              <a:t/>
            </a:r>
            <a:endParaRPr b="1">
              <a:latin typeface="Montserrat"/>
              <a:ea typeface="Montserrat"/>
              <a:cs typeface="Montserrat"/>
              <a:sym typeface="Montserrat"/>
            </a:endParaRPr>
          </a:p>
        </p:txBody>
      </p:sp>
      <p:sp>
        <p:nvSpPr>
          <p:cNvPr id="325" name="Google Shape;325;p49"/>
          <p:cNvSpPr txBox="1"/>
          <p:nvPr/>
        </p:nvSpPr>
        <p:spPr>
          <a:xfrm>
            <a:off x="0" y="0"/>
            <a:ext cx="5942400" cy="76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300">
                <a:solidFill>
                  <a:schemeClr val="dk2"/>
                </a:solidFill>
                <a:latin typeface="Montserrat"/>
                <a:ea typeface="Montserrat"/>
                <a:cs typeface="Montserrat"/>
                <a:sym typeface="Montserrat"/>
              </a:rPr>
              <a:t>Worksheet:</a:t>
            </a:r>
            <a:endParaRPr b="1" sz="2100">
              <a:solidFill>
                <a:schemeClr val="dk2"/>
              </a:solidFill>
            </a:endParaRPr>
          </a:p>
        </p:txBody>
      </p:sp>
      <p:sp>
        <p:nvSpPr>
          <p:cNvPr id="326" name="Google Shape;326;p49"/>
          <p:cNvSpPr txBox="1"/>
          <p:nvPr/>
        </p:nvSpPr>
        <p:spPr>
          <a:xfrm>
            <a:off x="2761625" y="69750"/>
            <a:ext cx="2893800" cy="17853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Montserrat"/>
                <a:ea typeface="Montserrat"/>
                <a:cs typeface="Montserrat"/>
                <a:sym typeface="Montserrat"/>
              </a:rPr>
              <a:t>Step 2:</a:t>
            </a:r>
            <a:endParaRPr b="1">
              <a:latin typeface="Montserrat"/>
              <a:ea typeface="Montserrat"/>
              <a:cs typeface="Montserrat"/>
              <a:sym typeface="Montserrat"/>
            </a:endParaRPr>
          </a:p>
          <a:p>
            <a:pPr indent="0" lvl="0" marL="0" rtl="0" algn="l">
              <a:spcBef>
                <a:spcPts val="0"/>
              </a:spcBef>
              <a:spcAft>
                <a:spcPts val="0"/>
              </a:spcAft>
              <a:buNone/>
            </a:pPr>
            <a:r>
              <a:t/>
            </a:r>
            <a:endParaRPr b="1">
              <a:latin typeface="Montserrat"/>
              <a:ea typeface="Montserrat"/>
              <a:cs typeface="Montserrat"/>
              <a:sym typeface="Montserrat"/>
            </a:endParaRPr>
          </a:p>
          <a:p>
            <a:pPr indent="0" lvl="0" marL="0" rtl="0" algn="l">
              <a:spcBef>
                <a:spcPts val="0"/>
              </a:spcBef>
              <a:spcAft>
                <a:spcPts val="0"/>
              </a:spcAft>
              <a:buNone/>
            </a:pPr>
            <a:r>
              <a:rPr lang="en-GB">
                <a:latin typeface="Montserrat"/>
                <a:ea typeface="Montserrat"/>
                <a:cs typeface="Montserrat"/>
                <a:sym typeface="Montserrat"/>
              </a:rPr>
              <a:t>Democracy can be defined as… </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rPr lang="en-GB">
                <a:latin typeface="Montserrat"/>
                <a:ea typeface="Montserrat"/>
                <a:cs typeface="Montserrat"/>
                <a:sym typeface="Montserrat"/>
              </a:rPr>
              <a:t>What makes  a healthy democracy is….</a:t>
            </a:r>
            <a:endParaRPr>
              <a:latin typeface="Montserrat"/>
              <a:ea typeface="Montserrat"/>
              <a:cs typeface="Montserrat"/>
              <a:sym typeface="Montserrat"/>
            </a:endParaRPr>
          </a:p>
          <a:p>
            <a:pPr indent="0" lvl="0" marL="0" rtl="0" algn="l">
              <a:spcBef>
                <a:spcPts val="0"/>
              </a:spcBef>
              <a:spcAft>
                <a:spcPts val="0"/>
              </a:spcAft>
              <a:buNone/>
            </a:pPr>
            <a:r>
              <a:t/>
            </a:r>
            <a:endParaRPr b="1">
              <a:latin typeface="Montserrat"/>
              <a:ea typeface="Montserrat"/>
              <a:cs typeface="Montserrat"/>
              <a:sym typeface="Montserrat"/>
            </a:endParaRPr>
          </a:p>
        </p:txBody>
      </p:sp>
      <p:sp>
        <p:nvSpPr>
          <p:cNvPr id="327" name="Google Shape;327;p49"/>
          <p:cNvSpPr txBox="1"/>
          <p:nvPr/>
        </p:nvSpPr>
        <p:spPr>
          <a:xfrm>
            <a:off x="5888375" y="69750"/>
            <a:ext cx="3112800" cy="39378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Montserrat"/>
                <a:ea typeface="Montserrat"/>
                <a:cs typeface="Montserrat"/>
                <a:sym typeface="Montserrat"/>
              </a:rPr>
              <a:t>Step 3: Middle:</a:t>
            </a:r>
            <a:endParaRPr b="1">
              <a:latin typeface="Montserrat"/>
              <a:ea typeface="Montserrat"/>
              <a:cs typeface="Montserrat"/>
              <a:sym typeface="Montserrat"/>
            </a:endParaRPr>
          </a:p>
          <a:p>
            <a:pPr indent="0" lvl="0" marL="0" rtl="0" algn="l">
              <a:spcBef>
                <a:spcPts val="0"/>
              </a:spcBef>
              <a:spcAft>
                <a:spcPts val="0"/>
              </a:spcAft>
              <a:buNone/>
            </a:pPr>
            <a:r>
              <a:t/>
            </a:r>
            <a:endParaRPr b="1">
              <a:latin typeface="Montserrat"/>
              <a:ea typeface="Montserrat"/>
              <a:cs typeface="Montserrat"/>
              <a:sym typeface="Montserrat"/>
            </a:endParaRPr>
          </a:p>
          <a:p>
            <a:pPr indent="0" lvl="0" marL="0" rtl="0" algn="l">
              <a:spcBef>
                <a:spcPts val="0"/>
              </a:spcBef>
              <a:spcAft>
                <a:spcPts val="0"/>
              </a:spcAft>
              <a:buNone/>
            </a:pPr>
            <a:r>
              <a:rPr lang="en-GB" sz="1200">
                <a:latin typeface="Montserrat"/>
                <a:ea typeface="Montserrat"/>
                <a:cs typeface="Montserrat"/>
                <a:sym typeface="Montserrat"/>
              </a:rPr>
              <a:t>On the one hand democracy in the UK works very well / needs </a:t>
            </a:r>
            <a:endParaRPr i="1" sz="1200">
              <a:latin typeface="Montserrat"/>
              <a:ea typeface="Montserrat"/>
              <a:cs typeface="Montserrat"/>
              <a:sym typeface="Montserrat"/>
            </a:endParaRPr>
          </a:p>
          <a:p>
            <a:pPr indent="0" lvl="0" marL="0" rtl="0" algn="l">
              <a:spcBef>
                <a:spcPts val="0"/>
              </a:spcBef>
              <a:spcAft>
                <a:spcPts val="0"/>
              </a:spcAft>
              <a:buNone/>
            </a:pPr>
            <a:r>
              <a:rPr lang="en-GB" sz="1200">
                <a:latin typeface="Montserrat"/>
                <a:ea typeface="Montserrat"/>
                <a:cs typeface="Montserrat"/>
                <a:sym typeface="Montserrat"/>
              </a:rPr>
              <a:t>improvement / needs to change… </a:t>
            </a:r>
            <a:r>
              <a:rPr b="1" lang="en-GB" sz="1200">
                <a:latin typeface="Montserrat"/>
                <a:ea typeface="Montserrat"/>
                <a:cs typeface="Montserrat"/>
                <a:sym typeface="Montserrat"/>
              </a:rPr>
              <a:t>t</a:t>
            </a:r>
            <a:r>
              <a:rPr i="1" lang="en-GB" sz="1200">
                <a:latin typeface="Montserrat"/>
                <a:ea typeface="Montserrat"/>
                <a:cs typeface="Montserrat"/>
                <a:sym typeface="Montserrat"/>
              </a:rPr>
              <a:t>his is because…</a:t>
            </a:r>
            <a:endParaRPr i="1" sz="1200">
              <a:latin typeface="Montserrat"/>
              <a:ea typeface="Montserrat"/>
              <a:cs typeface="Montserrat"/>
              <a:sym typeface="Montserrat"/>
            </a:endParaRPr>
          </a:p>
          <a:p>
            <a:pPr indent="0" lvl="0" marL="0" rtl="0" algn="l">
              <a:spcBef>
                <a:spcPts val="0"/>
              </a:spcBef>
              <a:spcAft>
                <a:spcPts val="0"/>
              </a:spcAft>
              <a:buNone/>
            </a:pPr>
            <a:r>
              <a:t/>
            </a:r>
            <a:endParaRPr i="1" sz="1200">
              <a:latin typeface="Montserrat"/>
              <a:ea typeface="Montserrat"/>
              <a:cs typeface="Montserrat"/>
              <a:sym typeface="Montserrat"/>
            </a:endParaRPr>
          </a:p>
          <a:p>
            <a:pPr indent="0" lvl="0" marL="0" rtl="0" algn="l">
              <a:spcBef>
                <a:spcPts val="0"/>
              </a:spcBef>
              <a:spcAft>
                <a:spcPts val="0"/>
              </a:spcAft>
              <a:buNone/>
            </a:pPr>
            <a:r>
              <a:t/>
            </a:r>
            <a:endParaRPr i="1" sz="1200">
              <a:latin typeface="Montserrat"/>
              <a:ea typeface="Montserrat"/>
              <a:cs typeface="Montserrat"/>
              <a:sym typeface="Montserrat"/>
            </a:endParaRPr>
          </a:p>
          <a:p>
            <a:pPr indent="0" lvl="0" marL="0" rtl="0" algn="l">
              <a:spcBef>
                <a:spcPts val="0"/>
              </a:spcBef>
              <a:spcAft>
                <a:spcPts val="0"/>
              </a:spcAft>
              <a:buNone/>
            </a:pPr>
            <a:r>
              <a:rPr i="1" lang="en-GB" sz="1200">
                <a:latin typeface="Montserrat"/>
                <a:ea typeface="Montserrat"/>
                <a:cs typeface="Montserrat"/>
                <a:sym typeface="Montserrat"/>
              </a:rPr>
              <a:t>For example…</a:t>
            </a:r>
            <a:endParaRPr i="1" sz="1200">
              <a:latin typeface="Montserrat"/>
              <a:ea typeface="Montserrat"/>
              <a:cs typeface="Montserrat"/>
              <a:sym typeface="Montserrat"/>
            </a:endParaRPr>
          </a:p>
          <a:p>
            <a:pPr indent="0" lvl="0" marL="0" rtl="0" algn="l">
              <a:spcBef>
                <a:spcPts val="0"/>
              </a:spcBef>
              <a:spcAft>
                <a:spcPts val="0"/>
              </a:spcAft>
              <a:buNone/>
            </a:pPr>
            <a:r>
              <a:t/>
            </a:r>
            <a:endParaRPr i="1" sz="1200">
              <a:latin typeface="Montserrat"/>
              <a:ea typeface="Montserrat"/>
              <a:cs typeface="Montserrat"/>
              <a:sym typeface="Montserrat"/>
            </a:endParaRPr>
          </a:p>
          <a:p>
            <a:pPr indent="0" lvl="0" marL="0" rtl="0" algn="l">
              <a:spcBef>
                <a:spcPts val="0"/>
              </a:spcBef>
              <a:spcAft>
                <a:spcPts val="0"/>
              </a:spcAft>
              <a:buNone/>
            </a:pPr>
            <a:r>
              <a:t/>
            </a:r>
            <a:endParaRPr i="1" sz="1200">
              <a:latin typeface="Montserrat"/>
              <a:ea typeface="Montserrat"/>
              <a:cs typeface="Montserrat"/>
              <a:sym typeface="Montserrat"/>
            </a:endParaRPr>
          </a:p>
          <a:p>
            <a:pPr indent="0" lvl="0" marL="0" rtl="0" algn="l">
              <a:spcBef>
                <a:spcPts val="0"/>
              </a:spcBef>
              <a:spcAft>
                <a:spcPts val="0"/>
              </a:spcAft>
              <a:buNone/>
            </a:pPr>
            <a:r>
              <a:rPr i="1" lang="en-GB" sz="1200">
                <a:latin typeface="Montserrat"/>
                <a:ea typeface="Montserrat"/>
                <a:cs typeface="Montserrat"/>
                <a:sym typeface="Montserrat"/>
              </a:rPr>
              <a:t>This is shows…</a:t>
            </a:r>
            <a:endParaRPr i="1" sz="1200">
              <a:latin typeface="Montserrat"/>
              <a:ea typeface="Montserrat"/>
              <a:cs typeface="Montserrat"/>
              <a:sym typeface="Montserrat"/>
            </a:endParaRPr>
          </a:p>
          <a:p>
            <a:pPr indent="0" lvl="0" marL="0" rtl="0" algn="l">
              <a:spcBef>
                <a:spcPts val="0"/>
              </a:spcBef>
              <a:spcAft>
                <a:spcPts val="0"/>
              </a:spcAft>
              <a:buNone/>
            </a:pPr>
            <a:r>
              <a:t/>
            </a:r>
            <a:endParaRPr i="1" sz="1200">
              <a:latin typeface="Montserrat"/>
              <a:ea typeface="Montserrat"/>
              <a:cs typeface="Montserrat"/>
              <a:sym typeface="Montserrat"/>
            </a:endParaRPr>
          </a:p>
          <a:p>
            <a:pPr indent="0" lvl="0" marL="0" rtl="0" algn="l">
              <a:spcBef>
                <a:spcPts val="0"/>
              </a:spcBef>
              <a:spcAft>
                <a:spcPts val="0"/>
              </a:spcAft>
              <a:buNone/>
            </a:pPr>
            <a:r>
              <a:t/>
            </a:r>
            <a:endParaRPr i="1" sz="1200">
              <a:latin typeface="Montserrat"/>
              <a:ea typeface="Montserrat"/>
              <a:cs typeface="Montserrat"/>
              <a:sym typeface="Montserrat"/>
            </a:endParaRPr>
          </a:p>
          <a:p>
            <a:pPr indent="0" lvl="0" marL="0" rtl="0" algn="l">
              <a:spcBef>
                <a:spcPts val="0"/>
              </a:spcBef>
              <a:spcAft>
                <a:spcPts val="0"/>
              </a:spcAft>
              <a:buNone/>
            </a:pPr>
            <a:r>
              <a:rPr i="1" lang="en-GB" sz="1200">
                <a:latin typeface="Montserrat"/>
                <a:ea typeface="Montserrat"/>
                <a:cs typeface="Montserrat"/>
                <a:sym typeface="Montserrat"/>
              </a:rPr>
              <a:t>Therefore ... </a:t>
            </a:r>
            <a:endParaRPr i="1" sz="1200">
              <a:latin typeface="Montserrat"/>
              <a:ea typeface="Montserrat"/>
              <a:cs typeface="Montserrat"/>
              <a:sym typeface="Montserrat"/>
            </a:endParaRPr>
          </a:p>
        </p:txBody>
      </p:sp>
      <p:sp>
        <p:nvSpPr>
          <p:cNvPr id="328" name="Google Shape;328;p49"/>
          <p:cNvSpPr txBox="1"/>
          <p:nvPr/>
        </p:nvSpPr>
        <p:spPr>
          <a:xfrm>
            <a:off x="2761625" y="1985050"/>
            <a:ext cx="2893800" cy="17853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Montserrat"/>
                <a:ea typeface="Montserrat"/>
                <a:cs typeface="Montserrat"/>
                <a:sym typeface="Montserrat"/>
              </a:rPr>
              <a:t>Step 4</a:t>
            </a:r>
            <a:endParaRPr b="1">
              <a:latin typeface="Montserrat"/>
              <a:ea typeface="Montserrat"/>
              <a:cs typeface="Montserrat"/>
              <a:sym typeface="Montserrat"/>
            </a:endParaRPr>
          </a:p>
          <a:p>
            <a:pPr indent="0" lvl="0" marL="0" rtl="0" algn="l">
              <a:spcBef>
                <a:spcPts val="0"/>
              </a:spcBef>
              <a:spcAft>
                <a:spcPts val="0"/>
              </a:spcAft>
              <a:buNone/>
            </a:pPr>
            <a:r>
              <a:t/>
            </a:r>
            <a:endParaRPr b="1">
              <a:latin typeface="Montserrat"/>
              <a:ea typeface="Montserrat"/>
              <a:cs typeface="Montserrat"/>
              <a:sym typeface="Montserrat"/>
            </a:endParaRPr>
          </a:p>
          <a:p>
            <a:pPr indent="0" lvl="0" marL="0" rtl="0" algn="l">
              <a:spcBef>
                <a:spcPts val="0"/>
              </a:spcBef>
              <a:spcAft>
                <a:spcPts val="0"/>
              </a:spcAft>
              <a:buNone/>
            </a:pPr>
            <a:r>
              <a:rPr lang="en-GB">
                <a:latin typeface="Montserrat"/>
                <a:ea typeface="Montserrat"/>
                <a:cs typeface="Montserrat"/>
                <a:sym typeface="Montserrat"/>
              </a:rPr>
              <a:t>Overall democracy in the UK is...</a:t>
            </a:r>
            <a:endParaRPr>
              <a:latin typeface="Montserrat"/>
              <a:ea typeface="Montserrat"/>
              <a:cs typeface="Montserrat"/>
              <a:sym typeface="Montserrat"/>
            </a:endParaRPr>
          </a:p>
          <a:p>
            <a:pPr indent="0" lvl="0" marL="0" rtl="0" algn="l">
              <a:spcBef>
                <a:spcPts val="0"/>
              </a:spcBef>
              <a:spcAft>
                <a:spcPts val="0"/>
              </a:spcAft>
              <a:buNone/>
            </a:pPr>
            <a:r>
              <a:t/>
            </a:r>
            <a:endParaRPr b="1">
              <a:latin typeface="Montserrat"/>
              <a:ea typeface="Montserrat"/>
              <a:cs typeface="Montserrat"/>
              <a:sym typeface="Montserrat"/>
            </a:endParaRPr>
          </a:p>
        </p:txBody>
      </p:sp>
      <p:sp>
        <p:nvSpPr>
          <p:cNvPr id="329" name="Google Shape;329;p49"/>
          <p:cNvSpPr txBox="1"/>
          <p:nvPr/>
        </p:nvSpPr>
        <p:spPr>
          <a:xfrm>
            <a:off x="2833175" y="4182225"/>
            <a:ext cx="5631000" cy="6768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Montserrat"/>
                <a:ea typeface="Montserrat"/>
                <a:cs typeface="Montserrat"/>
                <a:sym typeface="Montserrat"/>
              </a:rPr>
              <a:t>Challenge</a:t>
            </a:r>
            <a:endParaRPr b="1">
              <a:latin typeface="Montserrat"/>
              <a:ea typeface="Montserrat"/>
              <a:cs typeface="Montserrat"/>
              <a:sym typeface="Montserrat"/>
            </a:endParaRPr>
          </a:p>
          <a:p>
            <a:pPr indent="0" lvl="0" marL="0" rtl="0" algn="l">
              <a:spcBef>
                <a:spcPts val="0"/>
              </a:spcBef>
              <a:spcAft>
                <a:spcPts val="0"/>
              </a:spcAft>
              <a:buNone/>
            </a:pPr>
            <a:r>
              <a:rPr lang="en-GB">
                <a:latin typeface="Montserrat"/>
                <a:ea typeface="Montserrat"/>
                <a:cs typeface="Montserrat"/>
                <a:sym typeface="Montserrat"/>
              </a:rPr>
              <a:t>If I were to change this statement, it would say….</a:t>
            </a:r>
            <a:endParaRPr>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9"/>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14" name="Google Shape;214;p39"/>
          <p:cNvSpPr txBox="1"/>
          <p:nvPr>
            <p:ph idx="4294967295" type="title"/>
          </p:nvPr>
        </p:nvSpPr>
        <p:spPr>
          <a:xfrm>
            <a:off x="458975" y="159275"/>
            <a:ext cx="6207600" cy="452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Match the keywords with the definition</a:t>
            </a:r>
            <a:endParaRPr>
              <a:solidFill>
                <a:schemeClr val="dk2"/>
              </a:solidFill>
            </a:endParaRPr>
          </a:p>
        </p:txBody>
      </p:sp>
      <p:sp>
        <p:nvSpPr>
          <p:cNvPr id="215" name="Google Shape;215;p39"/>
          <p:cNvSpPr txBox="1"/>
          <p:nvPr/>
        </p:nvSpPr>
        <p:spPr>
          <a:xfrm>
            <a:off x="786500" y="985750"/>
            <a:ext cx="3108600" cy="4524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600">
                <a:latin typeface="Montserrat"/>
                <a:ea typeface="Montserrat"/>
                <a:cs typeface="Montserrat"/>
                <a:sym typeface="Montserrat"/>
              </a:rPr>
              <a:t>Representative democracy</a:t>
            </a:r>
            <a:endParaRPr b="1" sz="1600">
              <a:latin typeface="Montserrat"/>
              <a:ea typeface="Montserrat"/>
              <a:cs typeface="Montserrat"/>
              <a:sym typeface="Montserrat"/>
            </a:endParaRPr>
          </a:p>
        </p:txBody>
      </p:sp>
      <p:sp>
        <p:nvSpPr>
          <p:cNvPr id="216" name="Google Shape;216;p39"/>
          <p:cNvSpPr txBox="1"/>
          <p:nvPr/>
        </p:nvSpPr>
        <p:spPr>
          <a:xfrm>
            <a:off x="786500" y="2139675"/>
            <a:ext cx="2143500" cy="452400"/>
          </a:xfrm>
          <a:prstGeom prst="rect">
            <a:avLst/>
          </a:prstGeom>
          <a:solidFill>
            <a:schemeClr val="accent1"/>
          </a:solidFill>
          <a:ln>
            <a:noFill/>
          </a:ln>
        </p:spPr>
        <p:txBody>
          <a:bodyPr anchorCtr="0" anchor="t" bIns="91425" lIns="91425" spcFirstLastPara="1" rIns="91425" wrap="square" tIns="91425">
            <a:noAutofit/>
          </a:bodyPr>
          <a:lstStyle/>
          <a:p>
            <a:pPr indent="0" lvl="0" marL="0" rtl="0" algn="l">
              <a:lnSpc>
                <a:spcPct val="130000"/>
              </a:lnSpc>
              <a:spcBef>
                <a:spcPts val="0"/>
              </a:spcBef>
              <a:spcAft>
                <a:spcPts val="1000"/>
              </a:spcAft>
              <a:buNone/>
            </a:pPr>
            <a:r>
              <a:rPr b="1" lang="en-GB" sz="1600">
                <a:latin typeface="Montserrat"/>
                <a:ea typeface="Montserrat"/>
                <a:cs typeface="Montserrat"/>
                <a:sym typeface="Montserrat"/>
              </a:rPr>
              <a:t>Direct democracy</a:t>
            </a:r>
            <a:endParaRPr b="1" sz="1600"/>
          </a:p>
        </p:txBody>
      </p:sp>
      <p:sp>
        <p:nvSpPr>
          <p:cNvPr id="217" name="Google Shape;217;p39"/>
          <p:cNvSpPr txBox="1"/>
          <p:nvPr/>
        </p:nvSpPr>
        <p:spPr>
          <a:xfrm>
            <a:off x="4361950" y="3591025"/>
            <a:ext cx="3431700" cy="9675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30000"/>
              </a:lnSpc>
              <a:spcBef>
                <a:spcPts val="0"/>
              </a:spcBef>
              <a:spcAft>
                <a:spcPts val="1000"/>
              </a:spcAft>
              <a:buNone/>
            </a:pPr>
            <a:r>
              <a:rPr lang="en-GB" sz="1600">
                <a:latin typeface="Montserrat"/>
                <a:ea typeface="Montserrat"/>
                <a:cs typeface="Montserrat"/>
                <a:sym typeface="Montserrat"/>
              </a:rPr>
              <a:t>When people elect government officials to make decisions on their behalf. </a:t>
            </a:r>
            <a:endParaRPr sz="1600">
              <a:latin typeface="Montserrat"/>
              <a:ea typeface="Montserrat"/>
              <a:cs typeface="Montserrat"/>
              <a:sym typeface="Montserrat"/>
            </a:endParaRPr>
          </a:p>
        </p:txBody>
      </p:sp>
      <p:sp>
        <p:nvSpPr>
          <p:cNvPr id="218" name="Google Shape;218;p39"/>
          <p:cNvSpPr txBox="1"/>
          <p:nvPr/>
        </p:nvSpPr>
        <p:spPr>
          <a:xfrm>
            <a:off x="4361950" y="985750"/>
            <a:ext cx="3431700" cy="9675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30000"/>
              </a:lnSpc>
              <a:spcBef>
                <a:spcPts val="0"/>
              </a:spcBef>
              <a:spcAft>
                <a:spcPts val="1000"/>
              </a:spcAft>
              <a:buNone/>
            </a:pPr>
            <a:r>
              <a:rPr lang="en-GB" sz="1600">
                <a:latin typeface="Montserrat"/>
                <a:ea typeface="Montserrat"/>
                <a:cs typeface="Montserrat"/>
                <a:sym typeface="Montserrat"/>
              </a:rPr>
              <a:t>A form of democracy in which people decide on policy initiatives directly. </a:t>
            </a:r>
            <a:endParaRPr sz="1600">
              <a:latin typeface="Montserrat"/>
              <a:ea typeface="Montserrat"/>
              <a:cs typeface="Montserrat"/>
              <a:sym typeface="Montserrat"/>
            </a:endParaRPr>
          </a:p>
        </p:txBody>
      </p:sp>
      <p:sp>
        <p:nvSpPr>
          <p:cNvPr id="219" name="Google Shape;219;p39"/>
          <p:cNvSpPr txBox="1"/>
          <p:nvPr/>
        </p:nvSpPr>
        <p:spPr>
          <a:xfrm>
            <a:off x="4361950" y="2087625"/>
            <a:ext cx="3431700" cy="1423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30000"/>
              </a:lnSpc>
              <a:spcBef>
                <a:spcPts val="0"/>
              </a:spcBef>
              <a:spcAft>
                <a:spcPts val="1000"/>
              </a:spcAft>
              <a:buNone/>
            </a:pPr>
            <a:r>
              <a:rPr lang="en-GB" sz="1600">
                <a:latin typeface="Montserrat"/>
                <a:ea typeface="Montserrat"/>
                <a:cs typeface="Montserrat"/>
                <a:sym typeface="Montserrat"/>
              </a:rPr>
              <a:t>A general vote by the electorate on a single political question which has been referred to them for a direct decision.</a:t>
            </a:r>
            <a:endParaRPr sz="1600">
              <a:latin typeface="Montserrat"/>
              <a:ea typeface="Montserrat"/>
              <a:cs typeface="Montserrat"/>
              <a:sym typeface="Montserrat"/>
            </a:endParaRPr>
          </a:p>
        </p:txBody>
      </p:sp>
      <p:sp>
        <p:nvSpPr>
          <p:cNvPr id="220" name="Google Shape;220;p39"/>
          <p:cNvSpPr txBox="1"/>
          <p:nvPr/>
        </p:nvSpPr>
        <p:spPr>
          <a:xfrm>
            <a:off x="786500" y="985750"/>
            <a:ext cx="3108600" cy="4524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600">
                <a:latin typeface="Montserrat"/>
                <a:ea typeface="Montserrat"/>
                <a:cs typeface="Montserrat"/>
                <a:sym typeface="Montserrat"/>
              </a:rPr>
              <a:t>Representative democracy</a:t>
            </a:r>
            <a:endParaRPr b="1" sz="1600">
              <a:latin typeface="Montserrat"/>
              <a:ea typeface="Montserrat"/>
              <a:cs typeface="Montserrat"/>
              <a:sym typeface="Montserrat"/>
            </a:endParaRPr>
          </a:p>
        </p:txBody>
      </p:sp>
      <p:sp>
        <p:nvSpPr>
          <p:cNvPr id="221" name="Google Shape;221;p39"/>
          <p:cNvSpPr txBox="1"/>
          <p:nvPr/>
        </p:nvSpPr>
        <p:spPr>
          <a:xfrm>
            <a:off x="786500" y="2139675"/>
            <a:ext cx="3108600" cy="4524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30000"/>
              </a:lnSpc>
              <a:spcBef>
                <a:spcPts val="0"/>
              </a:spcBef>
              <a:spcAft>
                <a:spcPts val="1000"/>
              </a:spcAft>
              <a:buNone/>
            </a:pPr>
            <a:r>
              <a:rPr b="1" lang="en-GB" sz="1600">
                <a:solidFill>
                  <a:schemeClr val="dk2"/>
                </a:solidFill>
                <a:latin typeface="Montserrat"/>
                <a:ea typeface="Montserrat"/>
                <a:cs typeface="Montserrat"/>
                <a:sym typeface="Montserrat"/>
              </a:rPr>
              <a:t>Direct democracy</a:t>
            </a:r>
            <a:endParaRPr b="1" sz="1600">
              <a:solidFill>
                <a:schemeClr val="dk2"/>
              </a:solidFill>
            </a:endParaRPr>
          </a:p>
        </p:txBody>
      </p:sp>
      <p:sp>
        <p:nvSpPr>
          <p:cNvPr id="222" name="Google Shape;222;p39"/>
          <p:cNvSpPr txBox="1"/>
          <p:nvPr/>
        </p:nvSpPr>
        <p:spPr>
          <a:xfrm>
            <a:off x="861425" y="3081375"/>
            <a:ext cx="3108600" cy="452400"/>
          </a:xfrm>
          <a:prstGeom prst="rect">
            <a:avLst/>
          </a:prstGeom>
          <a:solidFill>
            <a:schemeClr val="lt2"/>
          </a:solidFill>
          <a:ln cap="flat" cmpd="sng" w="9525">
            <a:solidFill>
              <a:schemeClr val="accent5"/>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30000"/>
              </a:lnSpc>
              <a:spcBef>
                <a:spcPts val="0"/>
              </a:spcBef>
              <a:spcAft>
                <a:spcPts val="1000"/>
              </a:spcAft>
              <a:buNone/>
            </a:pPr>
            <a:r>
              <a:rPr b="1" lang="en-GB" sz="1600">
                <a:latin typeface="Montserrat"/>
                <a:ea typeface="Montserrat"/>
                <a:cs typeface="Montserrat"/>
                <a:sym typeface="Montserrat"/>
              </a:rPr>
              <a:t>Referendum</a:t>
            </a:r>
            <a:endParaRPr b="1" sz="1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40"/>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28" name="Google Shape;228;p40"/>
          <p:cNvSpPr txBox="1"/>
          <p:nvPr>
            <p:ph idx="4294967295" type="title"/>
          </p:nvPr>
        </p:nvSpPr>
        <p:spPr>
          <a:xfrm>
            <a:off x="458975" y="159275"/>
            <a:ext cx="6207600" cy="452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Match the keywords with the definition</a:t>
            </a:r>
            <a:endParaRPr>
              <a:solidFill>
                <a:schemeClr val="dk2"/>
              </a:solidFill>
            </a:endParaRPr>
          </a:p>
        </p:txBody>
      </p:sp>
      <p:sp>
        <p:nvSpPr>
          <p:cNvPr id="229" name="Google Shape;229;p40"/>
          <p:cNvSpPr txBox="1"/>
          <p:nvPr/>
        </p:nvSpPr>
        <p:spPr>
          <a:xfrm>
            <a:off x="4474675" y="3656625"/>
            <a:ext cx="3052500" cy="13167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30000"/>
              </a:lnSpc>
              <a:spcBef>
                <a:spcPts val="0"/>
              </a:spcBef>
              <a:spcAft>
                <a:spcPts val="1000"/>
              </a:spcAft>
              <a:buNone/>
            </a:pPr>
            <a:r>
              <a:rPr lang="en-GB" sz="1600">
                <a:latin typeface="Montserrat"/>
                <a:ea typeface="Montserrat"/>
                <a:cs typeface="Montserrat"/>
                <a:sym typeface="Montserrat"/>
              </a:rPr>
              <a:t>An electoral system in which a candidate or party is selected by gaining the most votes.</a:t>
            </a:r>
            <a:endParaRPr sz="1600">
              <a:latin typeface="Montserrat"/>
              <a:ea typeface="Montserrat"/>
              <a:cs typeface="Montserrat"/>
              <a:sym typeface="Montserrat"/>
            </a:endParaRPr>
          </a:p>
        </p:txBody>
      </p:sp>
      <p:sp>
        <p:nvSpPr>
          <p:cNvPr id="230" name="Google Shape;230;p40"/>
          <p:cNvSpPr txBox="1"/>
          <p:nvPr/>
        </p:nvSpPr>
        <p:spPr>
          <a:xfrm>
            <a:off x="4433975" y="845625"/>
            <a:ext cx="3084900" cy="12921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30000"/>
              </a:lnSpc>
              <a:spcBef>
                <a:spcPts val="0"/>
              </a:spcBef>
              <a:spcAft>
                <a:spcPts val="1000"/>
              </a:spcAft>
              <a:buNone/>
            </a:pPr>
            <a:r>
              <a:rPr lang="en-GB" sz="1600">
                <a:latin typeface="Montserrat"/>
                <a:ea typeface="Montserrat"/>
                <a:cs typeface="Montserrat"/>
                <a:sym typeface="Montserrat"/>
              </a:rPr>
              <a:t>An electoral system in which parties gain seats in proportion to the number of votes cast for them</a:t>
            </a:r>
            <a:endParaRPr sz="1600">
              <a:latin typeface="Montserrat"/>
              <a:ea typeface="Montserrat"/>
              <a:cs typeface="Montserrat"/>
              <a:sym typeface="Montserrat"/>
            </a:endParaRPr>
          </a:p>
        </p:txBody>
      </p:sp>
      <p:sp>
        <p:nvSpPr>
          <p:cNvPr id="231" name="Google Shape;231;p40"/>
          <p:cNvSpPr txBox="1"/>
          <p:nvPr/>
        </p:nvSpPr>
        <p:spPr>
          <a:xfrm>
            <a:off x="4433875" y="2330750"/>
            <a:ext cx="3084900" cy="1033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lang="en-GB" sz="1600">
                <a:latin typeface="Montserrat"/>
                <a:ea typeface="Montserrat"/>
                <a:cs typeface="Montserrat"/>
                <a:sym typeface="Montserrat"/>
              </a:rPr>
              <a:t>An area whose voters elect a representative to a legislative body.</a:t>
            </a:r>
            <a:endParaRPr sz="1600">
              <a:latin typeface="Montserrat"/>
              <a:ea typeface="Montserrat"/>
              <a:cs typeface="Montserrat"/>
              <a:sym typeface="Montserrat"/>
            </a:endParaRPr>
          </a:p>
          <a:p>
            <a:pPr indent="0" lvl="0" marL="0" rtl="0" algn="l">
              <a:lnSpc>
                <a:spcPct val="130000"/>
              </a:lnSpc>
              <a:spcBef>
                <a:spcPts val="1000"/>
              </a:spcBef>
              <a:spcAft>
                <a:spcPts val="0"/>
              </a:spcAft>
              <a:buNone/>
            </a:pPr>
            <a:r>
              <a:t/>
            </a:r>
            <a:endParaRPr sz="1600">
              <a:latin typeface="Montserrat"/>
              <a:ea typeface="Montserrat"/>
              <a:cs typeface="Montserrat"/>
              <a:sym typeface="Montserrat"/>
            </a:endParaRPr>
          </a:p>
          <a:p>
            <a:pPr indent="0" lvl="0" marL="0" rtl="0" algn="l">
              <a:lnSpc>
                <a:spcPct val="130000"/>
              </a:lnSpc>
              <a:spcBef>
                <a:spcPts val="1000"/>
              </a:spcBef>
              <a:spcAft>
                <a:spcPts val="1000"/>
              </a:spcAft>
              <a:buNone/>
            </a:pPr>
            <a:r>
              <a:t/>
            </a:r>
            <a:endParaRPr sz="1600">
              <a:latin typeface="Montserrat"/>
              <a:ea typeface="Montserrat"/>
              <a:cs typeface="Montserrat"/>
              <a:sym typeface="Montserrat"/>
            </a:endParaRPr>
          </a:p>
        </p:txBody>
      </p:sp>
      <p:sp>
        <p:nvSpPr>
          <p:cNvPr id="232" name="Google Shape;232;p40"/>
          <p:cNvSpPr txBox="1"/>
          <p:nvPr/>
        </p:nvSpPr>
        <p:spPr>
          <a:xfrm>
            <a:off x="384050" y="985750"/>
            <a:ext cx="3320700" cy="4524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600">
                <a:latin typeface="Montserrat"/>
                <a:ea typeface="Montserrat"/>
                <a:cs typeface="Montserrat"/>
                <a:sym typeface="Montserrat"/>
              </a:rPr>
              <a:t>First past the post</a:t>
            </a:r>
            <a:endParaRPr b="1" sz="1600">
              <a:latin typeface="Montserrat"/>
              <a:ea typeface="Montserrat"/>
              <a:cs typeface="Montserrat"/>
              <a:sym typeface="Montserrat"/>
            </a:endParaRPr>
          </a:p>
        </p:txBody>
      </p:sp>
      <p:sp>
        <p:nvSpPr>
          <p:cNvPr id="233" name="Google Shape;233;p40"/>
          <p:cNvSpPr txBox="1"/>
          <p:nvPr/>
        </p:nvSpPr>
        <p:spPr>
          <a:xfrm>
            <a:off x="384050" y="2212950"/>
            <a:ext cx="3320700" cy="4524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30000"/>
              </a:lnSpc>
              <a:spcBef>
                <a:spcPts val="0"/>
              </a:spcBef>
              <a:spcAft>
                <a:spcPts val="1000"/>
              </a:spcAft>
              <a:buNone/>
            </a:pPr>
            <a:r>
              <a:rPr b="1" lang="en-GB" sz="1600">
                <a:latin typeface="Montserrat"/>
                <a:ea typeface="Montserrat"/>
                <a:cs typeface="Montserrat"/>
                <a:sym typeface="Montserrat"/>
              </a:rPr>
              <a:t>Proportional representation</a:t>
            </a:r>
            <a:endParaRPr b="1" sz="1600"/>
          </a:p>
        </p:txBody>
      </p:sp>
      <p:sp>
        <p:nvSpPr>
          <p:cNvPr id="234" name="Google Shape;234;p40"/>
          <p:cNvSpPr txBox="1"/>
          <p:nvPr/>
        </p:nvSpPr>
        <p:spPr>
          <a:xfrm>
            <a:off x="384050" y="3363850"/>
            <a:ext cx="3320700" cy="452400"/>
          </a:xfrm>
          <a:prstGeom prst="rect">
            <a:avLst/>
          </a:prstGeom>
          <a:solidFill>
            <a:schemeClr val="lt2"/>
          </a:solidFill>
          <a:ln cap="flat" cmpd="sng" w="9525">
            <a:solidFill>
              <a:schemeClr val="accent5"/>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30000"/>
              </a:lnSpc>
              <a:spcBef>
                <a:spcPts val="0"/>
              </a:spcBef>
              <a:spcAft>
                <a:spcPts val="1000"/>
              </a:spcAft>
              <a:buNone/>
            </a:pPr>
            <a:r>
              <a:rPr b="1" lang="en-GB" sz="1600">
                <a:latin typeface="Montserrat"/>
                <a:ea typeface="Montserrat"/>
                <a:cs typeface="Montserrat"/>
                <a:sym typeface="Montserrat"/>
              </a:rPr>
              <a:t>Constituency</a:t>
            </a:r>
            <a:endParaRPr b="1" sz="16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41"/>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40" name="Google Shape;240;p41"/>
          <p:cNvSpPr txBox="1"/>
          <p:nvPr>
            <p:ph idx="4294967295" type="title"/>
          </p:nvPr>
        </p:nvSpPr>
        <p:spPr>
          <a:xfrm>
            <a:off x="458975" y="159275"/>
            <a:ext cx="6207600" cy="452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Match the keywords with the definition</a:t>
            </a:r>
            <a:endParaRPr>
              <a:solidFill>
                <a:schemeClr val="dk2"/>
              </a:solidFill>
            </a:endParaRPr>
          </a:p>
        </p:txBody>
      </p:sp>
      <p:sp>
        <p:nvSpPr>
          <p:cNvPr id="241" name="Google Shape;241;p41"/>
          <p:cNvSpPr txBox="1"/>
          <p:nvPr/>
        </p:nvSpPr>
        <p:spPr>
          <a:xfrm>
            <a:off x="4868825" y="3246050"/>
            <a:ext cx="3957300" cy="8865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1000"/>
              </a:spcAft>
              <a:buNone/>
            </a:pPr>
            <a:r>
              <a:t/>
            </a:r>
            <a:endParaRPr sz="1600">
              <a:latin typeface="Montserrat"/>
              <a:ea typeface="Montserrat"/>
              <a:cs typeface="Montserrat"/>
              <a:sym typeface="Montserrat"/>
            </a:endParaRPr>
          </a:p>
        </p:txBody>
      </p:sp>
      <p:sp>
        <p:nvSpPr>
          <p:cNvPr id="242" name="Google Shape;242;p41"/>
          <p:cNvSpPr txBox="1"/>
          <p:nvPr/>
        </p:nvSpPr>
        <p:spPr>
          <a:xfrm>
            <a:off x="4348600" y="876125"/>
            <a:ext cx="3428100" cy="1293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lang="en-GB" sz="1600">
                <a:latin typeface="Montserrat"/>
                <a:ea typeface="Montserrat"/>
                <a:cs typeface="Montserrat"/>
                <a:sym typeface="Montserrat"/>
              </a:rPr>
              <a:t>All forms of communication and expression through various media, should be exercised freely. </a:t>
            </a:r>
            <a:endParaRPr sz="1600">
              <a:latin typeface="Montserrat"/>
              <a:ea typeface="Montserrat"/>
              <a:cs typeface="Montserrat"/>
              <a:sym typeface="Montserrat"/>
            </a:endParaRPr>
          </a:p>
          <a:p>
            <a:pPr indent="0" lvl="0" marL="0" rtl="0" algn="l">
              <a:lnSpc>
                <a:spcPct val="130000"/>
              </a:lnSpc>
              <a:spcBef>
                <a:spcPts val="1000"/>
              </a:spcBef>
              <a:spcAft>
                <a:spcPts val="0"/>
              </a:spcAft>
              <a:buNone/>
            </a:pPr>
            <a:r>
              <a:t/>
            </a:r>
            <a:endParaRPr sz="1600">
              <a:latin typeface="Montserrat"/>
              <a:ea typeface="Montserrat"/>
              <a:cs typeface="Montserrat"/>
              <a:sym typeface="Montserrat"/>
            </a:endParaRPr>
          </a:p>
          <a:p>
            <a:pPr indent="0" lvl="0" marL="0" rtl="0" algn="l">
              <a:lnSpc>
                <a:spcPct val="130000"/>
              </a:lnSpc>
              <a:spcBef>
                <a:spcPts val="1000"/>
              </a:spcBef>
              <a:spcAft>
                <a:spcPts val="1000"/>
              </a:spcAft>
              <a:buNone/>
            </a:pPr>
            <a:r>
              <a:t/>
            </a:r>
            <a:endParaRPr sz="1600">
              <a:latin typeface="Montserrat"/>
              <a:ea typeface="Montserrat"/>
              <a:cs typeface="Montserrat"/>
              <a:sym typeface="Montserrat"/>
            </a:endParaRPr>
          </a:p>
        </p:txBody>
      </p:sp>
      <p:sp>
        <p:nvSpPr>
          <p:cNvPr id="243" name="Google Shape;243;p41"/>
          <p:cNvSpPr txBox="1"/>
          <p:nvPr/>
        </p:nvSpPr>
        <p:spPr>
          <a:xfrm>
            <a:off x="4348475" y="3421525"/>
            <a:ext cx="3428100" cy="9978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lang="en-GB" sz="1600">
                <a:latin typeface="Montserrat"/>
                <a:ea typeface="Montserrat"/>
                <a:cs typeface="Montserrat"/>
                <a:sym typeface="Montserrat"/>
              </a:rPr>
              <a:t>To be held responsible or required to justify actions or decisions.</a:t>
            </a:r>
            <a:endParaRPr sz="1600">
              <a:latin typeface="Montserrat"/>
              <a:ea typeface="Montserrat"/>
              <a:cs typeface="Montserrat"/>
              <a:sym typeface="Montserrat"/>
            </a:endParaRPr>
          </a:p>
          <a:p>
            <a:pPr indent="0" lvl="0" marL="0" rtl="0" algn="l">
              <a:lnSpc>
                <a:spcPct val="130000"/>
              </a:lnSpc>
              <a:spcBef>
                <a:spcPts val="1000"/>
              </a:spcBef>
              <a:spcAft>
                <a:spcPts val="0"/>
              </a:spcAft>
              <a:buNone/>
            </a:pPr>
            <a:r>
              <a:t/>
            </a:r>
            <a:endParaRPr sz="1600">
              <a:latin typeface="Montserrat"/>
              <a:ea typeface="Montserrat"/>
              <a:cs typeface="Montserrat"/>
              <a:sym typeface="Montserrat"/>
            </a:endParaRPr>
          </a:p>
          <a:p>
            <a:pPr indent="0" lvl="0" marL="0" rtl="0" algn="l">
              <a:lnSpc>
                <a:spcPct val="130000"/>
              </a:lnSpc>
              <a:spcBef>
                <a:spcPts val="1000"/>
              </a:spcBef>
              <a:spcAft>
                <a:spcPts val="0"/>
              </a:spcAft>
              <a:buNone/>
            </a:pPr>
            <a:r>
              <a:t/>
            </a:r>
            <a:endParaRPr sz="1600">
              <a:latin typeface="Montserrat"/>
              <a:ea typeface="Montserrat"/>
              <a:cs typeface="Montserrat"/>
              <a:sym typeface="Montserrat"/>
            </a:endParaRPr>
          </a:p>
          <a:p>
            <a:pPr indent="0" lvl="0" marL="0" rtl="0" algn="l">
              <a:lnSpc>
                <a:spcPct val="130000"/>
              </a:lnSpc>
              <a:spcBef>
                <a:spcPts val="1000"/>
              </a:spcBef>
              <a:spcAft>
                <a:spcPts val="0"/>
              </a:spcAft>
              <a:buNone/>
            </a:pPr>
            <a:r>
              <a:t/>
            </a:r>
            <a:endParaRPr sz="1600">
              <a:latin typeface="Montserrat"/>
              <a:ea typeface="Montserrat"/>
              <a:cs typeface="Montserrat"/>
              <a:sym typeface="Montserrat"/>
            </a:endParaRPr>
          </a:p>
          <a:p>
            <a:pPr indent="0" lvl="0" marL="0" rtl="0" algn="l">
              <a:lnSpc>
                <a:spcPct val="130000"/>
              </a:lnSpc>
              <a:spcBef>
                <a:spcPts val="1000"/>
              </a:spcBef>
              <a:spcAft>
                <a:spcPts val="1000"/>
              </a:spcAft>
              <a:buNone/>
            </a:pPr>
            <a:r>
              <a:t/>
            </a:r>
            <a:endParaRPr sz="1600">
              <a:latin typeface="Montserrat"/>
              <a:ea typeface="Montserrat"/>
              <a:cs typeface="Montserrat"/>
              <a:sym typeface="Montserrat"/>
            </a:endParaRPr>
          </a:p>
        </p:txBody>
      </p:sp>
      <p:sp>
        <p:nvSpPr>
          <p:cNvPr id="244" name="Google Shape;244;p41"/>
          <p:cNvSpPr txBox="1"/>
          <p:nvPr/>
        </p:nvSpPr>
        <p:spPr>
          <a:xfrm>
            <a:off x="458975" y="1049425"/>
            <a:ext cx="3320700" cy="4524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30000"/>
              </a:lnSpc>
              <a:spcBef>
                <a:spcPts val="0"/>
              </a:spcBef>
              <a:spcAft>
                <a:spcPts val="1000"/>
              </a:spcAft>
              <a:buNone/>
            </a:pPr>
            <a:r>
              <a:rPr b="1" lang="en-GB" sz="1600">
                <a:latin typeface="Montserrat"/>
                <a:ea typeface="Montserrat"/>
                <a:cs typeface="Montserrat"/>
                <a:sym typeface="Montserrat"/>
              </a:rPr>
              <a:t>Legitimacy</a:t>
            </a:r>
            <a:r>
              <a:rPr lang="en-GB" sz="1600">
                <a:latin typeface="Montserrat"/>
                <a:ea typeface="Montserrat"/>
                <a:cs typeface="Montserrat"/>
                <a:sym typeface="Montserrat"/>
              </a:rPr>
              <a:t> </a:t>
            </a:r>
            <a:endParaRPr b="1" sz="1600">
              <a:latin typeface="Montserrat"/>
              <a:ea typeface="Montserrat"/>
              <a:cs typeface="Montserrat"/>
              <a:sym typeface="Montserrat"/>
            </a:endParaRPr>
          </a:p>
        </p:txBody>
      </p:sp>
      <p:sp>
        <p:nvSpPr>
          <p:cNvPr id="245" name="Google Shape;245;p41"/>
          <p:cNvSpPr txBox="1"/>
          <p:nvPr/>
        </p:nvSpPr>
        <p:spPr>
          <a:xfrm>
            <a:off x="498250" y="2345550"/>
            <a:ext cx="3320700" cy="4524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30000"/>
              </a:lnSpc>
              <a:spcBef>
                <a:spcPts val="0"/>
              </a:spcBef>
              <a:spcAft>
                <a:spcPts val="1000"/>
              </a:spcAft>
              <a:buNone/>
            </a:pPr>
            <a:r>
              <a:rPr b="1" lang="en-GB" sz="1600">
                <a:latin typeface="Montserrat"/>
                <a:ea typeface="Montserrat"/>
                <a:cs typeface="Montserrat"/>
                <a:sym typeface="Montserrat"/>
              </a:rPr>
              <a:t>Accountable</a:t>
            </a:r>
            <a:endParaRPr b="1" sz="1600"/>
          </a:p>
        </p:txBody>
      </p:sp>
      <p:sp>
        <p:nvSpPr>
          <p:cNvPr id="246" name="Google Shape;246;p41"/>
          <p:cNvSpPr txBox="1"/>
          <p:nvPr/>
        </p:nvSpPr>
        <p:spPr>
          <a:xfrm>
            <a:off x="458975" y="3246050"/>
            <a:ext cx="3320700" cy="452400"/>
          </a:xfrm>
          <a:prstGeom prst="rect">
            <a:avLst/>
          </a:prstGeom>
          <a:solidFill>
            <a:schemeClr val="lt2"/>
          </a:solidFill>
          <a:ln cap="flat" cmpd="sng" w="9525">
            <a:solidFill>
              <a:schemeClr val="accent5"/>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30000"/>
              </a:lnSpc>
              <a:spcBef>
                <a:spcPts val="0"/>
              </a:spcBef>
              <a:spcAft>
                <a:spcPts val="1000"/>
              </a:spcAft>
              <a:buNone/>
            </a:pPr>
            <a:r>
              <a:rPr b="1" lang="en-GB" sz="1600">
                <a:latin typeface="Montserrat"/>
                <a:ea typeface="Montserrat"/>
                <a:cs typeface="Montserrat"/>
                <a:sym typeface="Montserrat"/>
              </a:rPr>
              <a:t>Media freedom </a:t>
            </a:r>
            <a:endParaRPr b="1" sz="1600"/>
          </a:p>
        </p:txBody>
      </p:sp>
      <p:sp>
        <p:nvSpPr>
          <p:cNvPr id="247" name="Google Shape;247;p41"/>
          <p:cNvSpPr txBox="1"/>
          <p:nvPr/>
        </p:nvSpPr>
        <p:spPr>
          <a:xfrm>
            <a:off x="4348575" y="2272784"/>
            <a:ext cx="3428100" cy="10455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30000"/>
              </a:lnSpc>
              <a:spcBef>
                <a:spcPts val="0"/>
              </a:spcBef>
              <a:spcAft>
                <a:spcPts val="1000"/>
              </a:spcAft>
              <a:buNone/>
            </a:pPr>
            <a:r>
              <a:rPr lang="en-GB" sz="1600">
                <a:latin typeface="Montserrat"/>
                <a:ea typeface="Montserrat"/>
                <a:cs typeface="Montserrat"/>
                <a:sym typeface="Montserrat"/>
              </a:rPr>
              <a:t>In politics it means the right and acceptance of an authority.</a:t>
            </a:r>
            <a:endParaRPr sz="1600">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42"/>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53" name="Google Shape;253;p42"/>
          <p:cNvSpPr txBox="1"/>
          <p:nvPr/>
        </p:nvSpPr>
        <p:spPr>
          <a:xfrm>
            <a:off x="3532975" y="742575"/>
            <a:ext cx="1379700" cy="44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000">
                <a:latin typeface="Montserrat"/>
                <a:ea typeface="Montserrat"/>
                <a:cs typeface="Montserrat"/>
                <a:sym typeface="Montserrat"/>
              </a:rPr>
              <a:t>Media </a:t>
            </a:r>
            <a:endParaRPr b="1" sz="2000">
              <a:latin typeface="Montserrat"/>
              <a:ea typeface="Montserrat"/>
              <a:cs typeface="Montserrat"/>
              <a:sym typeface="Montserrat"/>
            </a:endParaRPr>
          </a:p>
        </p:txBody>
      </p:sp>
      <p:sp>
        <p:nvSpPr>
          <p:cNvPr id="254" name="Google Shape;254;p42"/>
          <p:cNvSpPr txBox="1"/>
          <p:nvPr>
            <p:ph idx="4294967295" type="title"/>
          </p:nvPr>
        </p:nvSpPr>
        <p:spPr>
          <a:xfrm>
            <a:off x="335700" y="219600"/>
            <a:ext cx="8148600" cy="614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Recap to help prepare your arguments: </a:t>
            </a:r>
            <a:endParaRPr>
              <a:solidFill>
                <a:schemeClr val="dk2"/>
              </a:solidFill>
            </a:endParaRPr>
          </a:p>
        </p:txBody>
      </p:sp>
      <p:sp>
        <p:nvSpPr>
          <p:cNvPr id="255" name="Google Shape;255;p42"/>
          <p:cNvSpPr txBox="1"/>
          <p:nvPr>
            <p:ph idx="4294967295" type="subTitle"/>
          </p:nvPr>
        </p:nvSpPr>
        <p:spPr>
          <a:xfrm>
            <a:off x="268475" y="1436513"/>
            <a:ext cx="2068800" cy="453300"/>
          </a:xfrm>
          <a:prstGeom prst="rect">
            <a:avLst/>
          </a:prstGeom>
          <a:solidFill>
            <a:schemeClr val="lt2"/>
          </a:solidFill>
        </p:spPr>
        <p:txBody>
          <a:bodyPr anchorCtr="0" anchor="t" bIns="0" lIns="0" spcFirstLastPara="1" rIns="0" wrap="square" tIns="0">
            <a:noAutofit/>
          </a:bodyPr>
          <a:lstStyle/>
          <a:p>
            <a:pPr indent="0" lvl="0" marL="0" rtl="0" algn="l">
              <a:spcBef>
                <a:spcPts val="0"/>
              </a:spcBef>
              <a:spcAft>
                <a:spcPts val="1000"/>
              </a:spcAft>
              <a:buNone/>
            </a:pPr>
            <a:r>
              <a:rPr lang="en-GB"/>
              <a:t>Strengths</a:t>
            </a:r>
            <a:endParaRPr/>
          </a:p>
        </p:txBody>
      </p:sp>
      <p:sp>
        <p:nvSpPr>
          <p:cNvPr id="256" name="Google Shape;256;p42"/>
          <p:cNvSpPr txBox="1"/>
          <p:nvPr>
            <p:ph idx="4294967295" type="body"/>
          </p:nvPr>
        </p:nvSpPr>
        <p:spPr>
          <a:xfrm>
            <a:off x="205625" y="2117200"/>
            <a:ext cx="2622900" cy="1612200"/>
          </a:xfrm>
          <a:prstGeom prst="rect">
            <a:avLst/>
          </a:prstGeom>
        </p:spPr>
        <p:txBody>
          <a:bodyPr anchorCtr="0" anchor="t" bIns="0" lIns="0" spcFirstLastPara="1" rIns="0" wrap="square" tIns="0">
            <a:noAutofit/>
          </a:bodyPr>
          <a:lstStyle/>
          <a:p>
            <a:pPr indent="-330200" lvl="0" marL="457200" rtl="0" algn="l">
              <a:spcBef>
                <a:spcPts val="0"/>
              </a:spcBef>
              <a:spcAft>
                <a:spcPts val="0"/>
              </a:spcAft>
              <a:buClr>
                <a:srgbClr val="000000"/>
              </a:buClr>
              <a:buSzPts val="1600"/>
              <a:buChar char="●"/>
            </a:pPr>
            <a:r>
              <a:rPr lang="en-GB" sz="1600">
                <a:solidFill>
                  <a:srgbClr val="000000"/>
                </a:solidFill>
              </a:rPr>
              <a:t>Represents </a:t>
            </a:r>
            <a:endParaRPr sz="1600">
              <a:solidFill>
                <a:srgbClr val="000000"/>
              </a:solidFill>
            </a:endParaRPr>
          </a:p>
          <a:p>
            <a:pPr indent="-330200" lvl="0" marL="457200" rtl="0" algn="l">
              <a:spcBef>
                <a:spcPts val="0"/>
              </a:spcBef>
              <a:spcAft>
                <a:spcPts val="0"/>
              </a:spcAft>
              <a:buClr>
                <a:srgbClr val="000000"/>
              </a:buClr>
              <a:buSzPts val="1600"/>
              <a:buChar char="●"/>
            </a:pPr>
            <a:r>
              <a:rPr lang="en-GB" sz="1600">
                <a:solidFill>
                  <a:srgbClr val="000000"/>
                </a:solidFill>
              </a:rPr>
              <a:t>Informs </a:t>
            </a:r>
            <a:endParaRPr sz="1600">
              <a:solidFill>
                <a:srgbClr val="000000"/>
              </a:solidFill>
            </a:endParaRPr>
          </a:p>
          <a:p>
            <a:pPr indent="-330200" lvl="0" marL="457200" rtl="0" algn="l">
              <a:spcBef>
                <a:spcPts val="0"/>
              </a:spcBef>
              <a:spcAft>
                <a:spcPts val="0"/>
              </a:spcAft>
              <a:buClr>
                <a:srgbClr val="000000"/>
              </a:buClr>
              <a:buSzPts val="1600"/>
              <a:buChar char="●"/>
            </a:pPr>
            <a:r>
              <a:rPr lang="en-GB" sz="1600">
                <a:solidFill>
                  <a:srgbClr val="000000"/>
                </a:solidFill>
              </a:rPr>
              <a:t>Checks </a:t>
            </a:r>
            <a:endParaRPr sz="1600">
              <a:solidFill>
                <a:srgbClr val="000000"/>
              </a:solidFill>
            </a:endParaRPr>
          </a:p>
          <a:p>
            <a:pPr indent="-330200" lvl="0" marL="457200" rtl="0" algn="l">
              <a:spcBef>
                <a:spcPts val="0"/>
              </a:spcBef>
              <a:spcAft>
                <a:spcPts val="0"/>
              </a:spcAft>
              <a:buClr>
                <a:srgbClr val="000000"/>
              </a:buClr>
              <a:buSzPts val="1600"/>
              <a:buChar char="●"/>
            </a:pPr>
            <a:r>
              <a:rPr lang="en-GB" sz="1600">
                <a:solidFill>
                  <a:srgbClr val="000000"/>
                </a:solidFill>
              </a:rPr>
              <a:t>Encourage </a:t>
            </a:r>
            <a:endParaRPr sz="1600">
              <a:solidFill>
                <a:srgbClr val="000000"/>
              </a:solidFill>
            </a:endParaRPr>
          </a:p>
        </p:txBody>
      </p:sp>
      <p:sp>
        <p:nvSpPr>
          <p:cNvPr id="257" name="Google Shape;257;p42"/>
          <p:cNvSpPr txBox="1"/>
          <p:nvPr>
            <p:ph idx="4294967295" type="subTitle"/>
          </p:nvPr>
        </p:nvSpPr>
        <p:spPr>
          <a:xfrm>
            <a:off x="6390900" y="1501525"/>
            <a:ext cx="2068800" cy="453300"/>
          </a:xfrm>
          <a:prstGeom prst="rect">
            <a:avLst/>
          </a:prstGeom>
          <a:solidFill>
            <a:schemeClr val="lt2"/>
          </a:solidFill>
        </p:spPr>
        <p:txBody>
          <a:bodyPr anchorCtr="0" anchor="t" bIns="0" lIns="0" spcFirstLastPara="1" rIns="0" wrap="square" tIns="0">
            <a:noAutofit/>
          </a:bodyPr>
          <a:lstStyle/>
          <a:p>
            <a:pPr indent="0" lvl="0" marL="0" rtl="0" algn="l">
              <a:spcBef>
                <a:spcPts val="0"/>
              </a:spcBef>
              <a:spcAft>
                <a:spcPts val="1000"/>
              </a:spcAft>
              <a:buNone/>
            </a:pPr>
            <a:r>
              <a:rPr lang="en-GB"/>
              <a:t>Weakness</a:t>
            </a:r>
            <a:endParaRPr/>
          </a:p>
        </p:txBody>
      </p:sp>
      <p:sp>
        <p:nvSpPr>
          <p:cNvPr id="258" name="Google Shape;258;p42"/>
          <p:cNvSpPr txBox="1"/>
          <p:nvPr>
            <p:ph idx="4294967295" type="body"/>
          </p:nvPr>
        </p:nvSpPr>
        <p:spPr>
          <a:xfrm>
            <a:off x="6113850" y="2192550"/>
            <a:ext cx="2622900" cy="1392600"/>
          </a:xfrm>
          <a:prstGeom prst="rect">
            <a:avLst/>
          </a:prstGeom>
        </p:spPr>
        <p:txBody>
          <a:bodyPr anchorCtr="0" anchor="t" bIns="0" lIns="0" spcFirstLastPara="1" rIns="0" wrap="square" tIns="0">
            <a:noAutofit/>
          </a:bodyPr>
          <a:lstStyle/>
          <a:p>
            <a:pPr indent="-330200" lvl="0" marL="457200" rtl="0" algn="l">
              <a:spcBef>
                <a:spcPts val="0"/>
              </a:spcBef>
              <a:spcAft>
                <a:spcPts val="0"/>
              </a:spcAft>
              <a:buClr>
                <a:srgbClr val="000000"/>
              </a:buClr>
              <a:buSzPts val="1600"/>
              <a:buChar char="●"/>
            </a:pPr>
            <a:r>
              <a:rPr lang="en-GB" sz="1600">
                <a:solidFill>
                  <a:srgbClr val="000000"/>
                </a:solidFill>
              </a:rPr>
              <a:t>Too much regulation and censorship.</a:t>
            </a:r>
            <a:endParaRPr sz="1600">
              <a:solidFill>
                <a:srgbClr val="000000"/>
              </a:solidFill>
            </a:endParaRPr>
          </a:p>
          <a:p>
            <a:pPr indent="-330200" lvl="0" marL="457200" rtl="0" algn="l">
              <a:spcBef>
                <a:spcPts val="0"/>
              </a:spcBef>
              <a:spcAft>
                <a:spcPts val="0"/>
              </a:spcAft>
              <a:buClr>
                <a:srgbClr val="000000"/>
              </a:buClr>
              <a:buSzPts val="1600"/>
              <a:buChar char="●"/>
            </a:pPr>
            <a:r>
              <a:rPr lang="en-GB" sz="1600">
                <a:solidFill>
                  <a:srgbClr val="000000"/>
                </a:solidFill>
              </a:rPr>
              <a:t>Journalist restriction</a:t>
            </a:r>
            <a:endParaRPr sz="1600">
              <a:solidFill>
                <a:srgbClr val="000000"/>
              </a:solidFill>
            </a:endParaRPr>
          </a:p>
          <a:p>
            <a:pPr indent="0" lvl="0" marL="457200" rtl="0" algn="l">
              <a:spcBef>
                <a:spcPts val="1000"/>
              </a:spcBef>
              <a:spcAft>
                <a:spcPts val="1000"/>
              </a:spcAft>
              <a:buNone/>
            </a:pPr>
            <a:r>
              <a:t/>
            </a:r>
            <a:endParaRPr sz="1600">
              <a:solidFill>
                <a:srgbClr val="000000"/>
              </a:solidFill>
            </a:endParaRPr>
          </a:p>
        </p:txBody>
      </p:sp>
      <p:sp>
        <p:nvSpPr>
          <p:cNvPr id="259" name="Google Shape;259;p42"/>
          <p:cNvSpPr txBox="1"/>
          <p:nvPr>
            <p:ph idx="4294967295" type="body"/>
          </p:nvPr>
        </p:nvSpPr>
        <p:spPr>
          <a:xfrm>
            <a:off x="3254800" y="2032425"/>
            <a:ext cx="2406900" cy="1392600"/>
          </a:xfrm>
          <a:prstGeom prst="rect">
            <a:avLst/>
          </a:prstGeom>
        </p:spPr>
        <p:txBody>
          <a:bodyPr anchorCtr="0" anchor="t" bIns="0" lIns="0" spcFirstLastPara="1" rIns="0" wrap="square" tIns="0">
            <a:noAutofit/>
          </a:bodyPr>
          <a:lstStyle/>
          <a:p>
            <a:pPr indent="-330200" lvl="0" marL="457200" rtl="0" algn="l">
              <a:spcBef>
                <a:spcPts val="0"/>
              </a:spcBef>
              <a:spcAft>
                <a:spcPts val="0"/>
              </a:spcAft>
              <a:buClr>
                <a:srgbClr val="000000"/>
              </a:buClr>
              <a:buSzPts val="1600"/>
              <a:buChar char="●"/>
            </a:pPr>
            <a:r>
              <a:rPr lang="en-GB" sz="1600">
                <a:solidFill>
                  <a:srgbClr val="000000"/>
                </a:solidFill>
              </a:rPr>
              <a:t>2020 World's Press Freedom Index ranks UK 35 because of BBC license fees debate. </a:t>
            </a:r>
            <a:endParaRPr sz="1600">
              <a:solidFill>
                <a:srgbClr val="000000"/>
              </a:solidFill>
            </a:endParaRPr>
          </a:p>
          <a:p>
            <a:pPr indent="-330200" lvl="0" marL="457200" rtl="0" algn="l">
              <a:spcBef>
                <a:spcPts val="0"/>
              </a:spcBef>
              <a:spcAft>
                <a:spcPts val="0"/>
              </a:spcAft>
              <a:buClr>
                <a:srgbClr val="000000"/>
              </a:buClr>
              <a:buSzPts val="1600"/>
              <a:buChar char="●"/>
            </a:pPr>
            <a:r>
              <a:rPr lang="en-GB" sz="1600">
                <a:solidFill>
                  <a:srgbClr val="000000"/>
                </a:solidFill>
              </a:rPr>
              <a:t>US- Rank 45</a:t>
            </a:r>
            <a:endParaRPr sz="1600">
              <a:solidFill>
                <a:srgbClr val="000000"/>
              </a:solidFill>
            </a:endParaRPr>
          </a:p>
        </p:txBody>
      </p:sp>
      <p:sp>
        <p:nvSpPr>
          <p:cNvPr id="260" name="Google Shape;260;p42"/>
          <p:cNvSpPr txBox="1"/>
          <p:nvPr>
            <p:ph idx="4294967295" type="subTitle"/>
          </p:nvPr>
        </p:nvSpPr>
        <p:spPr>
          <a:xfrm>
            <a:off x="3254800" y="1501513"/>
            <a:ext cx="2068800" cy="453300"/>
          </a:xfrm>
          <a:prstGeom prst="rect">
            <a:avLst/>
          </a:prstGeom>
          <a:solidFill>
            <a:schemeClr val="lt2"/>
          </a:solidFill>
        </p:spPr>
        <p:txBody>
          <a:bodyPr anchorCtr="0" anchor="t" bIns="0" lIns="0" spcFirstLastPara="1" rIns="0" wrap="square" tIns="0">
            <a:noAutofit/>
          </a:bodyPr>
          <a:lstStyle/>
          <a:p>
            <a:pPr indent="0" lvl="0" marL="0" rtl="0" algn="l">
              <a:spcBef>
                <a:spcPts val="0"/>
              </a:spcBef>
              <a:spcAft>
                <a:spcPts val="1000"/>
              </a:spcAft>
              <a:buNone/>
            </a:pPr>
            <a:r>
              <a:rPr lang="en-GB"/>
              <a:t>Evidence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3"/>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66" name="Google Shape;266;p43"/>
          <p:cNvSpPr txBox="1"/>
          <p:nvPr/>
        </p:nvSpPr>
        <p:spPr>
          <a:xfrm>
            <a:off x="574275" y="876125"/>
            <a:ext cx="8039700" cy="2921700"/>
          </a:xfrm>
          <a:prstGeom prst="rect">
            <a:avLst/>
          </a:prstGeom>
          <a:noFill/>
          <a:ln>
            <a:noFill/>
          </a:ln>
        </p:spPr>
        <p:txBody>
          <a:bodyPr anchorCtr="0" anchor="t" bIns="91425" lIns="91425" spcFirstLastPara="1" rIns="91425" wrap="square" tIns="91425">
            <a:noAutofit/>
          </a:bodyPr>
          <a:lstStyle/>
          <a:p>
            <a:pPr indent="0" lvl="0" marL="457200" rtl="0" algn="ctr">
              <a:spcBef>
                <a:spcPts val="0"/>
              </a:spcBef>
              <a:spcAft>
                <a:spcPts val="0"/>
              </a:spcAft>
              <a:buNone/>
            </a:pPr>
            <a:r>
              <a:rPr lang="en-GB" sz="2200">
                <a:latin typeface="Montserrat"/>
                <a:ea typeface="Montserrat"/>
                <a:cs typeface="Montserrat"/>
                <a:sym typeface="Montserrat"/>
              </a:rPr>
              <a:t>“Democracy in the UK works perfectly </a:t>
            </a:r>
            <a:r>
              <a:rPr b="1" lang="en-GB" sz="2200" u="sng">
                <a:latin typeface="Montserrat"/>
                <a:ea typeface="Montserrat"/>
                <a:cs typeface="Montserrat"/>
                <a:sym typeface="Montserrat"/>
              </a:rPr>
              <a:t>well, </a:t>
            </a:r>
            <a:r>
              <a:rPr lang="en-GB" sz="2200">
                <a:latin typeface="Montserrat"/>
                <a:ea typeface="Montserrat"/>
                <a:cs typeface="Montserrat"/>
                <a:sym typeface="Montserrat"/>
              </a:rPr>
              <a:t>there is no need for it to change?” How far do you agree?</a:t>
            </a:r>
            <a:endParaRPr sz="2200">
              <a:latin typeface="Montserrat"/>
              <a:ea typeface="Montserrat"/>
              <a:cs typeface="Montserrat"/>
              <a:sym typeface="Montserrat"/>
            </a:endParaRPr>
          </a:p>
          <a:p>
            <a:pPr indent="0" lvl="0" marL="457200" rtl="0" algn="ctr">
              <a:spcBef>
                <a:spcPts val="0"/>
              </a:spcBef>
              <a:spcAft>
                <a:spcPts val="0"/>
              </a:spcAft>
              <a:buNone/>
            </a:pPr>
            <a:r>
              <a:t/>
            </a:r>
            <a:endParaRPr sz="2200">
              <a:latin typeface="Montserrat"/>
              <a:ea typeface="Montserrat"/>
              <a:cs typeface="Montserrat"/>
              <a:sym typeface="Montserrat"/>
            </a:endParaRPr>
          </a:p>
          <a:p>
            <a:pPr indent="0" lvl="0" marL="457200" rtl="0" algn="ctr">
              <a:spcBef>
                <a:spcPts val="0"/>
              </a:spcBef>
              <a:spcAft>
                <a:spcPts val="0"/>
              </a:spcAft>
              <a:buNone/>
            </a:pPr>
            <a:r>
              <a:rPr lang="en-GB" sz="2200">
                <a:latin typeface="Montserrat"/>
                <a:ea typeface="Montserrat"/>
                <a:cs typeface="Montserrat"/>
                <a:sym typeface="Montserrat"/>
              </a:rPr>
              <a:t>Outcome: Speech </a:t>
            </a:r>
            <a:endParaRPr sz="2200">
              <a:latin typeface="Montserrat"/>
              <a:ea typeface="Montserrat"/>
              <a:cs typeface="Montserrat"/>
              <a:sym typeface="Montserrat"/>
            </a:endParaRPr>
          </a:p>
        </p:txBody>
      </p:sp>
      <p:sp>
        <p:nvSpPr>
          <p:cNvPr id="267" name="Google Shape;267;p43"/>
          <p:cNvSpPr txBox="1"/>
          <p:nvPr/>
        </p:nvSpPr>
        <p:spPr>
          <a:xfrm>
            <a:off x="292725" y="166325"/>
            <a:ext cx="5250300" cy="55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300">
                <a:solidFill>
                  <a:schemeClr val="dk2"/>
                </a:solidFill>
                <a:latin typeface="Montserrat"/>
                <a:ea typeface="Montserrat"/>
                <a:cs typeface="Montserrat"/>
                <a:sym typeface="Montserrat"/>
              </a:rPr>
              <a:t>Deliberative debate</a:t>
            </a:r>
            <a:endParaRPr b="1" sz="2100">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44"/>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73" name="Google Shape;273;p44"/>
          <p:cNvSpPr txBox="1"/>
          <p:nvPr>
            <p:ph type="title"/>
          </p:nvPr>
        </p:nvSpPr>
        <p:spPr>
          <a:xfrm>
            <a:off x="335700" y="219600"/>
            <a:ext cx="8148600" cy="614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Democracy in the UK</a:t>
            </a:r>
            <a:endParaRPr>
              <a:solidFill>
                <a:schemeClr val="dk2"/>
              </a:solidFill>
            </a:endParaRPr>
          </a:p>
        </p:txBody>
      </p:sp>
      <p:sp>
        <p:nvSpPr>
          <p:cNvPr id="274" name="Google Shape;274;p44"/>
          <p:cNvSpPr/>
          <p:nvPr/>
        </p:nvSpPr>
        <p:spPr>
          <a:xfrm>
            <a:off x="4410000" y="2372000"/>
            <a:ext cx="4219500" cy="614100"/>
          </a:xfrm>
          <a:prstGeom prst="rightArrow">
            <a:avLst>
              <a:gd fmla="val 50000" name="adj1"/>
              <a:gd fmla="val 50000" name="adj2"/>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44"/>
          <p:cNvSpPr/>
          <p:nvPr/>
        </p:nvSpPr>
        <p:spPr>
          <a:xfrm>
            <a:off x="387000" y="2372000"/>
            <a:ext cx="4023000" cy="614100"/>
          </a:xfrm>
          <a:prstGeom prst="leftArrow">
            <a:avLst>
              <a:gd fmla="val 50000" name="adj1"/>
              <a:gd fmla="val 50000" name="adj2"/>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276" name="Google Shape;276;p44"/>
          <p:cNvSpPr txBox="1"/>
          <p:nvPr/>
        </p:nvSpPr>
        <p:spPr>
          <a:xfrm>
            <a:off x="335700" y="1975100"/>
            <a:ext cx="1574400" cy="44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Montserrat"/>
                <a:ea typeface="Montserrat"/>
                <a:cs typeface="Montserrat"/>
                <a:sym typeface="Montserrat"/>
              </a:rPr>
              <a:t>Works very well</a:t>
            </a:r>
            <a:endParaRPr>
              <a:latin typeface="Montserrat"/>
              <a:ea typeface="Montserrat"/>
              <a:cs typeface="Montserrat"/>
              <a:sym typeface="Montserrat"/>
            </a:endParaRPr>
          </a:p>
        </p:txBody>
      </p:sp>
      <p:sp>
        <p:nvSpPr>
          <p:cNvPr id="277" name="Google Shape;277;p44"/>
          <p:cNvSpPr txBox="1"/>
          <p:nvPr/>
        </p:nvSpPr>
        <p:spPr>
          <a:xfrm>
            <a:off x="3460650" y="2933825"/>
            <a:ext cx="2546700" cy="44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Montserrat"/>
                <a:ea typeface="Montserrat"/>
                <a:cs typeface="Montserrat"/>
                <a:sym typeface="Montserrat"/>
              </a:rPr>
              <a:t>Room for improvement </a:t>
            </a:r>
            <a:endParaRPr>
              <a:latin typeface="Montserrat"/>
              <a:ea typeface="Montserrat"/>
              <a:cs typeface="Montserrat"/>
              <a:sym typeface="Montserrat"/>
            </a:endParaRPr>
          </a:p>
        </p:txBody>
      </p:sp>
      <p:sp>
        <p:nvSpPr>
          <p:cNvPr id="278" name="Google Shape;278;p44"/>
          <p:cNvSpPr txBox="1"/>
          <p:nvPr/>
        </p:nvSpPr>
        <p:spPr>
          <a:xfrm>
            <a:off x="6491800" y="1975100"/>
            <a:ext cx="2546700" cy="44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Montserrat"/>
                <a:ea typeface="Montserrat"/>
                <a:cs typeface="Montserrat"/>
                <a:sym typeface="Montserrat"/>
              </a:rPr>
              <a:t>Needs to change (reform)</a:t>
            </a:r>
            <a:endParaRPr>
              <a:latin typeface="Montserrat"/>
              <a:ea typeface="Montserrat"/>
              <a:cs typeface="Montserrat"/>
              <a:sym typeface="Montserrat"/>
            </a:endParaRPr>
          </a:p>
        </p:txBody>
      </p:sp>
      <p:sp>
        <p:nvSpPr>
          <p:cNvPr id="279" name="Google Shape;279;p44"/>
          <p:cNvSpPr txBox="1"/>
          <p:nvPr/>
        </p:nvSpPr>
        <p:spPr>
          <a:xfrm>
            <a:off x="246725" y="964450"/>
            <a:ext cx="3510900" cy="9474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SzPts val="1600"/>
              <a:buFont typeface="Montserrat"/>
              <a:buChar char="●"/>
            </a:pPr>
            <a:r>
              <a:rPr b="1" lang="en-GB" sz="1600">
                <a:latin typeface="Montserrat"/>
                <a:ea typeface="Montserrat"/>
                <a:cs typeface="Montserrat"/>
                <a:sym typeface="Montserrat"/>
              </a:rPr>
              <a:t>Representative democracy</a:t>
            </a:r>
            <a:r>
              <a:rPr lang="en-GB" sz="1600">
                <a:latin typeface="Montserrat"/>
                <a:ea typeface="Montserrat"/>
                <a:cs typeface="Montserrat"/>
                <a:sym typeface="Montserrat"/>
              </a:rPr>
              <a:t> works very well because….</a:t>
            </a:r>
            <a:endParaRPr sz="1600">
              <a:latin typeface="Montserrat"/>
              <a:ea typeface="Montserrat"/>
              <a:cs typeface="Montserrat"/>
              <a:sym typeface="Montserrat"/>
            </a:endParaRPr>
          </a:p>
        </p:txBody>
      </p:sp>
      <p:sp>
        <p:nvSpPr>
          <p:cNvPr id="280" name="Google Shape;280;p44"/>
          <p:cNvSpPr txBox="1"/>
          <p:nvPr/>
        </p:nvSpPr>
        <p:spPr>
          <a:xfrm>
            <a:off x="4734000" y="0"/>
            <a:ext cx="4074300" cy="168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600">
                <a:latin typeface="Montserrat"/>
                <a:ea typeface="Montserrat"/>
                <a:cs typeface="Montserrat"/>
                <a:sym typeface="Montserrat"/>
              </a:rPr>
              <a:t>Key Concepts </a:t>
            </a:r>
            <a:endParaRPr sz="1600">
              <a:latin typeface="Montserrat"/>
              <a:ea typeface="Montserrat"/>
              <a:cs typeface="Montserrat"/>
              <a:sym typeface="Montserrat"/>
            </a:endParaRPr>
          </a:p>
          <a:p>
            <a:pPr indent="-330200" lvl="0" marL="457200" rtl="0" algn="l">
              <a:spcBef>
                <a:spcPts val="0"/>
              </a:spcBef>
              <a:spcAft>
                <a:spcPts val="0"/>
              </a:spcAft>
              <a:buSzPts val="1600"/>
              <a:buFont typeface="Montserrat"/>
              <a:buChar char="●"/>
            </a:pPr>
            <a:r>
              <a:rPr lang="en-GB" sz="1600">
                <a:latin typeface="Montserrat"/>
                <a:ea typeface="Montserrat"/>
                <a:cs typeface="Montserrat"/>
                <a:sym typeface="Montserrat"/>
              </a:rPr>
              <a:t>Representative democracy</a:t>
            </a:r>
            <a:endParaRPr sz="1600">
              <a:latin typeface="Montserrat"/>
              <a:ea typeface="Montserrat"/>
              <a:cs typeface="Montserrat"/>
              <a:sym typeface="Montserrat"/>
            </a:endParaRPr>
          </a:p>
          <a:p>
            <a:pPr indent="-330200" lvl="0" marL="457200" rtl="0" algn="l">
              <a:spcBef>
                <a:spcPts val="0"/>
              </a:spcBef>
              <a:spcAft>
                <a:spcPts val="0"/>
              </a:spcAft>
              <a:buSzPts val="1600"/>
              <a:buFont typeface="Montserrat"/>
              <a:buChar char="●"/>
            </a:pPr>
            <a:r>
              <a:rPr lang="en-GB" sz="1600">
                <a:latin typeface="Montserrat"/>
                <a:ea typeface="Montserrat"/>
                <a:cs typeface="Montserrat"/>
                <a:sym typeface="Montserrat"/>
              </a:rPr>
              <a:t>FPTP </a:t>
            </a:r>
            <a:endParaRPr sz="1600">
              <a:latin typeface="Montserrat"/>
              <a:ea typeface="Montserrat"/>
              <a:cs typeface="Montserrat"/>
              <a:sym typeface="Montserrat"/>
            </a:endParaRPr>
          </a:p>
          <a:p>
            <a:pPr indent="-330200" lvl="0" marL="457200" rtl="0" algn="l">
              <a:spcBef>
                <a:spcPts val="0"/>
              </a:spcBef>
              <a:spcAft>
                <a:spcPts val="0"/>
              </a:spcAft>
              <a:buSzPts val="1600"/>
              <a:buFont typeface="Montserrat"/>
              <a:buChar char="●"/>
            </a:pPr>
            <a:r>
              <a:rPr lang="en-GB" sz="1600">
                <a:latin typeface="Montserrat"/>
                <a:ea typeface="Montserrat"/>
                <a:cs typeface="Montserrat"/>
                <a:sym typeface="Montserrat"/>
              </a:rPr>
              <a:t>Media </a:t>
            </a:r>
            <a:endParaRPr sz="1600">
              <a:latin typeface="Montserrat"/>
              <a:ea typeface="Montserrat"/>
              <a:cs typeface="Montserrat"/>
              <a:sym typeface="Montserrat"/>
            </a:endParaRPr>
          </a:p>
          <a:p>
            <a:pPr indent="-330200" lvl="0" marL="457200" rtl="0" algn="l">
              <a:spcBef>
                <a:spcPts val="0"/>
              </a:spcBef>
              <a:spcAft>
                <a:spcPts val="0"/>
              </a:spcAft>
              <a:buSzPts val="1600"/>
              <a:buFont typeface="Montserrat"/>
              <a:buChar char="●"/>
            </a:pPr>
            <a:r>
              <a:rPr lang="en-GB" sz="1600">
                <a:latin typeface="Montserrat"/>
                <a:ea typeface="Montserrat"/>
                <a:cs typeface="Montserrat"/>
                <a:sym typeface="Montserrat"/>
              </a:rPr>
              <a:t>Voting age</a:t>
            </a:r>
            <a:endParaRPr sz="1600">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79"/>
                                        </p:tgtEl>
                                        <p:attrNameLst>
                                          <p:attrName>style.visibility</p:attrName>
                                        </p:attrNameLst>
                                      </p:cBhvr>
                                      <p:to>
                                        <p:strVal val="visible"/>
                                      </p:to>
                                    </p:set>
                                    <p:anim calcmode="lin" valueType="num">
                                      <p:cBhvr additive="base">
                                        <p:cTn dur="1000"/>
                                        <p:tgtEl>
                                          <p:spTgt spid="279"/>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5"/>
          <p:cNvSpPr txBox="1"/>
          <p:nvPr>
            <p:ph type="title"/>
          </p:nvPr>
        </p:nvSpPr>
        <p:spPr>
          <a:xfrm>
            <a:off x="297075" y="444500"/>
            <a:ext cx="8226000" cy="81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Deliberative Debate - creating REAL arguments</a:t>
            </a:r>
            <a:endParaRPr>
              <a:solidFill>
                <a:schemeClr val="dk2"/>
              </a:solidFill>
            </a:endParaRPr>
          </a:p>
        </p:txBody>
      </p:sp>
      <p:sp>
        <p:nvSpPr>
          <p:cNvPr id="286" name="Google Shape;286;p45"/>
          <p:cNvSpPr txBox="1"/>
          <p:nvPr>
            <p:ph idx="1" type="body"/>
          </p:nvPr>
        </p:nvSpPr>
        <p:spPr>
          <a:xfrm>
            <a:off x="294225" y="1052925"/>
            <a:ext cx="8231700" cy="405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a:t>Deliberation </a:t>
            </a:r>
            <a:r>
              <a:rPr lang="en-GB"/>
              <a:t>is the careful consideration of a topic or issue and discussing the wide range of viewpoints that people hold about that issue. </a:t>
            </a:r>
            <a:endParaRPr/>
          </a:p>
          <a:p>
            <a:pPr indent="0" lvl="0" marL="0" rtl="0" algn="l">
              <a:spcBef>
                <a:spcPts val="0"/>
              </a:spcBef>
              <a:spcAft>
                <a:spcPts val="0"/>
              </a:spcAft>
              <a:buNone/>
            </a:pPr>
            <a:r>
              <a:t/>
            </a:r>
            <a:endParaRPr/>
          </a:p>
        </p:txBody>
      </p:sp>
      <p:sp>
        <p:nvSpPr>
          <p:cNvPr id="287" name="Google Shape;287;p45"/>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Clr>
                <a:srgbClr val="000000"/>
              </a:buClr>
              <a:buSzPts val="800"/>
              <a:buFont typeface="Arial"/>
              <a:buNone/>
            </a:pPr>
            <a:fld id="{00000000-1234-1234-1234-123412341234}" type="slidenum">
              <a:rPr lang="en-GB"/>
              <a:t>‹#›</a:t>
            </a:fld>
            <a:endParaRPr/>
          </a:p>
        </p:txBody>
      </p:sp>
      <p:sp>
        <p:nvSpPr>
          <p:cNvPr id="288" name="Google Shape;288;p45"/>
          <p:cNvSpPr txBox="1"/>
          <p:nvPr>
            <p:ph idx="2" type="subTitle"/>
          </p:nvPr>
        </p:nvSpPr>
        <p:spPr>
          <a:xfrm>
            <a:off x="268475" y="1882125"/>
            <a:ext cx="2068800" cy="453300"/>
          </a:xfrm>
          <a:prstGeom prst="rect">
            <a:avLst/>
          </a:prstGeom>
          <a:solidFill>
            <a:schemeClr val="dk2"/>
          </a:solidFill>
        </p:spPr>
        <p:txBody>
          <a:bodyPr anchorCtr="0" anchor="t" bIns="91425" lIns="91425" spcFirstLastPara="1" rIns="91425" wrap="square" tIns="90000">
            <a:noAutofit/>
          </a:bodyPr>
          <a:lstStyle/>
          <a:p>
            <a:pPr indent="0" lvl="0" marL="0" rtl="0" algn="l">
              <a:spcBef>
                <a:spcPts val="0"/>
              </a:spcBef>
              <a:spcAft>
                <a:spcPts val="0"/>
              </a:spcAft>
              <a:buNone/>
            </a:pPr>
            <a:r>
              <a:rPr lang="en-GB"/>
              <a:t>1. Rationale</a:t>
            </a:r>
            <a:endParaRPr/>
          </a:p>
        </p:txBody>
      </p:sp>
      <p:sp>
        <p:nvSpPr>
          <p:cNvPr id="289" name="Google Shape;289;p45"/>
          <p:cNvSpPr txBox="1"/>
          <p:nvPr>
            <p:ph idx="3" type="body"/>
          </p:nvPr>
        </p:nvSpPr>
        <p:spPr>
          <a:xfrm>
            <a:off x="268475" y="2492625"/>
            <a:ext cx="2068800" cy="1392600"/>
          </a:xfrm>
          <a:prstGeom prst="rect">
            <a:avLst/>
          </a:prstGeom>
        </p:spPr>
        <p:txBody>
          <a:bodyPr anchorCtr="0" anchor="t" bIns="91425" lIns="91425" spcFirstLastPara="1" rIns="91425" wrap="square" tIns="90000">
            <a:noAutofit/>
          </a:bodyPr>
          <a:lstStyle/>
          <a:p>
            <a:pPr indent="0" lvl="0" marL="0" rtl="0" algn="l">
              <a:spcBef>
                <a:spcPts val="0"/>
              </a:spcBef>
              <a:spcAft>
                <a:spcPts val="0"/>
              </a:spcAft>
              <a:buNone/>
            </a:pPr>
            <a:r>
              <a:rPr lang="en-GB">
                <a:solidFill>
                  <a:srgbClr val="000000"/>
                </a:solidFill>
              </a:rPr>
              <a:t>A  short statement to summarise your overall argument or rationale.</a:t>
            </a:r>
            <a:endParaRPr>
              <a:solidFill>
                <a:srgbClr val="000000"/>
              </a:solidFill>
            </a:endParaRPr>
          </a:p>
          <a:p>
            <a:pPr indent="0" lvl="0" marL="0" rtl="0" algn="l">
              <a:spcBef>
                <a:spcPts val="0"/>
              </a:spcBef>
              <a:spcAft>
                <a:spcPts val="0"/>
              </a:spcAft>
              <a:buNone/>
            </a:pPr>
            <a:r>
              <a:t/>
            </a:r>
            <a:endParaRPr/>
          </a:p>
        </p:txBody>
      </p:sp>
      <p:sp>
        <p:nvSpPr>
          <p:cNvPr id="290" name="Google Shape;290;p45"/>
          <p:cNvSpPr txBox="1"/>
          <p:nvPr>
            <p:ph idx="2" type="subTitle"/>
          </p:nvPr>
        </p:nvSpPr>
        <p:spPr>
          <a:xfrm>
            <a:off x="2474625" y="1869175"/>
            <a:ext cx="2068800" cy="453300"/>
          </a:xfrm>
          <a:prstGeom prst="rect">
            <a:avLst/>
          </a:prstGeom>
          <a:solidFill>
            <a:schemeClr val="dk2"/>
          </a:solidFill>
        </p:spPr>
        <p:txBody>
          <a:bodyPr anchorCtr="0" anchor="t" bIns="91425" lIns="91425" spcFirstLastPara="1" rIns="91425" wrap="square" tIns="90000">
            <a:noAutofit/>
          </a:bodyPr>
          <a:lstStyle/>
          <a:p>
            <a:pPr indent="0" lvl="0" marL="0" rtl="0" algn="l">
              <a:spcBef>
                <a:spcPts val="0"/>
              </a:spcBef>
              <a:spcAft>
                <a:spcPts val="0"/>
              </a:spcAft>
              <a:buNone/>
            </a:pPr>
            <a:r>
              <a:rPr lang="en-GB"/>
              <a:t>2. Examples</a:t>
            </a:r>
            <a:endParaRPr/>
          </a:p>
        </p:txBody>
      </p:sp>
      <p:sp>
        <p:nvSpPr>
          <p:cNvPr id="291" name="Google Shape;291;p45"/>
          <p:cNvSpPr txBox="1"/>
          <p:nvPr>
            <p:ph idx="3" type="body"/>
          </p:nvPr>
        </p:nvSpPr>
        <p:spPr>
          <a:xfrm>
            <a:off x="2474625" y="2479675"/>
            <a:ext cx="2068800" cy="1392600"/>
          </a:xfrm>
          <a:prstGeom prst="rect">
            <a:avLst/>
          </a:prstGeom>
        </p:spPr>
        <p:txBody>
          <a:bodyPr anchorCtr="0" anchor="t" bIns="91425" lIns="91425" spcFirstLastPara="1" rIns="91425" wrap="square" tIns="90000">
            <a:noAutofit/>
          </a:bodyPr>
          <a:lstStyle/>
          <a:p>
            <a:pPr indent="0" lvl="0" marL="0" rtl="0" algn="l">
              <a:spcBef>
                <a:spcPts val="600"/>
              </a:spcBef>
              <a:spcAft>
                <a:spcPts val="0"/>
              </a:spcAft>
              <a:buNone/>
            </a:pPr>
            <a:r>
              <a:rPr lang="en-GB">
                <a:solidFill>
                  <a:srgbClr val="000000"/>
                </a:solidFill>
              </a:rPr>
              <a:t>A statistic, case study or illustration that supports the rationale.</a:t>
            </a:r>
            <a:endParaRPr>
              <a:solidFill>
                <a:srgbClr val="000000"/>
              </a:solidFill>
            </a:endParaRPr>
          </a:p>
          <a:p>
            <a:pPr indent="0" lvl="0" marL="0" rtl="0" algn="l">
              <a:spcBef>
                <a:spcPts val="600"/>
              </a:spcBef>
              <a:spcAft>
                <a:spcPts val="0"/>
              </a:spcAft>
              <a:buNone/>
            </a:pPr>
            <a:r>
              <a:rPr lang="en-GB">
                <a:solidFill>
                  <a:srgbClr val="000000"/>
                </a:solidFill>
                <a:latin typeface="Arial"/>
                <a:ea typeface="Arial"/>
                <a:cs typeface="Arial"/>
                <a:sym typeface="Arial"/>
              </a:rPr>
              <a:t>					</a:t>
            </a:r>
            <a:endParaRPr>
              <a:solidFill>
                <a:srgbClr val="000000"/>
              </a:solidFill>
              <a:latin typeface="Arial"/>
              <a:ea typeface="Arial"/>
              <a:cs typeface="Arial"/>
              <a:sym typeface="Arial"/>
            </a:endParaRPr>
          </a:p>
          <a:p>
            <a:pPr indent="0" lvl="0" marL="0" rtl="0" algn="l">
              <a:spcBef>
                <a:spcPts val="0"/>
              </a:spcBef>
              <a:spcAft>
                <a:spcPts val="0"/>
              </a:spcAft>
              <a:buNone/>
            </a:pPr>
            <a:r>
              <a:t/>
            </a:r>
            <a:endParaRPr b="1" i="1">
              <a:solidFill>
                <a:srgbClr val="000000"/>
              </a:solidFill>
            </a:endParaRPr>
          </a:p>
          <a:p>
            <a:pPr indent="0" lvl="0" marL="0" rtl="0" algn="l">
              <a:spcBef>
                <a:spcPts val="0"/>
              </a:spcBef>
              <a:spcAft>
                <a:spcPts val="0"/>
              </a:spcAft>
              <a:buNone/>
            </a:pPr>
            <a:r>
              <a:t/>
            </a:r>
            <a:endParaRPr b="1" i="1">
              <a:solidFill>
                <a:srgbClr val="000000"/>
              </a:solidFill>
            </a:endParaRPr>
          </a:p>
          <a:p>
            <a:pPr indent="0" lvl="0" marL="0" rtl="0" algn="l">
              <a:spcBef>
                <a:spcPts val="0"/>
              </a:spcBef>
              <a:spcAft>
                <a:spcPts val="0"/>
              </a:spcAft>
              <a:buNone/>
            </a:pPr>
            <a:r>
              <a:t/>
            </a:r>
            <a:endParaRPr b="1" i="1">
              <a:solidFill>
                <a:srgbClr val="000000"/>
              </a:solidFill>
            </a:endParaRPr>
          </a:p>
          <a:p>
            <a:pPr indent="0" lvl="0" marL="0" rtl="0" algn="l">
              <a:spcBef>
                <a:spcPts val="0"/>
              </a:spcBef>
              <a:spcAft>
                <a:spcPts val="0"/>
              </a:spcAft>
              <a:buNone/>
            </a:pPr>
            <a:r>
              <a:rPr lang="en-GB">
                <a:solidFill>
                  <a:srgbClr val="000000"/>
                </a:solidFill>
                <a:latin typeface="Arial"/>
                <a:ea typeface="Arial"/>
                <a:cs typeface="Arial"/>
                <a:sym typeface="Arial"/>
              </a:rPr>
              <a:t>			</a:t>
            </a:r>
            <a:endParaRPr>
              <a:solidFill>
                <a:srgbClr val="000000"/>
              </a:solidFill>
              <a:latin typeface="Arial"/>
              <a:ea typeface="Arial"/>
              <a:cs typeface="Arial"/>
              <a:sym typeface="Arial"/>
            </a:endParaRPr>
          </a:p>
          <a:p>
            <a:pPr indent="0" lvl="0" marL="0" rtl="0" algn="l">
              <a:spcBef>
                <a:spcPts val="0"/>
              </a:spcBef>
              <a:spcAft>
                <a:spcPts val="0"/>
              </a:spcAft>
              <a:buNone/>
            </a:pPr>
            <a:r>
              <a:rPr lang="en-GB">
                <a:solidFill>
                  <a:srgbClr val="000000"/>
                </a:solidFill>
                <a:latin typeface="Arial"/>
                <a:ea typeface="Arial"/>
                <a:cs typeface="Arial"/>
                <a:sym typeface="Arial"/>
              </a:rPr>
              <a:t>		</a:t>
            </a:r>
            <a:endParaRPr>
              <a:solidFill>
                <a:srgbClr val="000000"/>
              </a:solidFill>
              <a:latin typeface="Arial"/>
              <a:ea typeface="Arial"/>
              <a:cs typeface="Arial"/>
              <a:sym typeface="Arial"/>
            </a:endParaRPr>
          </a:p>
          <a:p>
            <a:pPr indent="0" lvl="0" marL="0" rtl="0" algn="l">
              <a:spcBef>
                <a:spcPts val="0"/>
              </a:spcBef>
              <a:spcAft>
                <a:spcPts val="0"/>
              </a:spcAft>
              <a:buNone/>
            </a:pPr>
            <a:r>
              <a:t/>
            </a:r>
            <a:endParaRPr/>
          </a:p>
        </p:txBody>
      </p:sp>
      <p:sp>
        <p:nvSpPr>
          <p:cNvPr id="292" name="Google Shape;292;p45"/>
          <p:cNvSpPr txBox="1"/>
          <p:nvPr>
            <p:ph idx="2" type="subTitle"/>
          </p:nvPr>
        </p:nvSpPr>
        <p:spPr>
          <a:xfrm>
            <a:off x="4675400" y="1856588"/>
            <a:ext cx="2068800" cy="453300"/>
          </a:xfrm>
          <a:prstGeom prst="rect">
            <a:avLst/>
          </a:prstGeom>
          <a:solidFill>
            <a:schemeClr val="dk2"/>
          </a:solidFill>
        </p:spPr>
        <p:txBody>
          <a:bodyPr anchorCtr="0" anchor="t" bIns="91425" lIns="91425" spcFirstLastPara="1" rIns="91425" wrap="square" tIns="90000">
            <a:noAutofit/>
          </a:bodyPr>
          <a:lstStyle/>
          <a:p>
            <a:pPr indent="0" lvl="0" marL="0" rtl="0" algn="l">
              <a:spcBef>
                <a:spcPts val="0"/>
              </a:spcBef>
              <a:spcAft>
                <a:spcPts val="0"/>
              </a:spcAft>
              <a:buNone/>
            </a:pPr>
            <a:r>
              <a:rPr lang="en-GB"/>
              <a:t>3. Analysis</a:t>
            </a:r>
            <a:endParaRPr/>
          </a:p>
        </p:txBody>
      </p:sp>
      <p:sp>
        <p:nvSpPr>
          <p:cNvPr id="293" name="Google Shape;293;p45"/>
          <p:cNvSpPr txBox="1"/>
          <p:nvPr>
            <p:ph idx="3" type="body"/>
          </p:nvPr>
        </p:nvSpPr>
        <p:spPr>
          <a:xfrm>
            <a:off x="4675400" y="2467088"/>
            <a:ext cx="2068800" cy="1392600"/>
          </a:xfrm>
          <a:prstGeom prst="rect">
            <a:avLst/>
          </a:prstGeom>
        </p:spPr>
        <p:txBody>
          <a:bodyPr anchorCtr="0" anchor="t" bIns="91425" lIns="91425" spcFirstLastPara="1" rIns="91425" wrap="square" tIns="90000">
            <a:noAutofit/>
          </a:bodyPr>
          <a:lstStyle/>
          <a:p>
            <a:pPr indent="0" lvl="0" marL="0" rtl="0" algn="l">
              <a:spcBef>
                <a:spcPts val="600"/>
              </a:spcBef>
              <a:spcAft>
                <a:spcPts val="0"/>
              </a:spcAft>
              <a:buNone/>
            </a:pPr>
            <a:r>
              <a:rPr lang="en-GB">
                <a:solidFill>
                  <a:srgbClr val="000000"/>
                </a:solidFill>
              </a:rPr>
              <a:t>A bit more explanation of your viewpoint.</a:t>
            </a:r>
            <a:endParaRPr>
              <a:solidFill>
                <a:srgbClr val="000000"/>
              </a:solidFill>
            </a:endParaRPr>
          </a:p>
          <a:p>
            <a:pPr indent="0" lvl="0" marL="0" rtl="0" algn="l">
              <a:spcBef>
                <a:spcPts val="600"/>
              </a:spcBef>
              <a:spcAft>
                <a:spcPts val="0"/>
              </a:spcAft>
              <a:buNone/>
            </a:pPr>
            <a:r>
              <a:t/>
            </a:r>
            <a:endParaRPr/>
          </a:p>
        </p:txBody>
      </p:sp>
      <p:sp>
        <p:nvSpPr>
          <p:cNvPr id="294" name="Google Shape;294;p45"/>
          <p:cNvSpPr txBox="1"/>
          <p:nvPr>
            <p:ph idx="2" type="subTitle"/>
          </p:nvPr>
        </p:nvSpPr>
        <p:spPr>
          <a:xfrm>
            <a:off x="6850275" y="1856213"/>
            <a:ext cx="2068800" cy="453300"/>
          </a:xfrm>
          <a:prstGeom prst="rect">
            <a:avLst/>
          </a:prstGeom>
          <a:solidFill>
            <a:schemeClr val="dk2"/>
          </a:solidFill>
        </p:spPr>
        <p:txBody>
          <a:bodyPr anchorCtr="0" anchor="t" bIns="91425" lIns="91425" spcFirstLastPara="1" rIns="91425" wrap="square" tIns="90000">
            <a:noAutofit/>
          </a:bodyPr>
          <a:lstStyle/>
          <a:p>
            <a:pPr indent="0" lvl="0" marL="0" rtl="0" algn="l">
              <a:spcBef>
                <a:spcPts val="0"/>
              </a:spcBef>
              <a:spcAft>
                <a:spcPts val="0"/>
              </a:spcAft>
              <a:buNone/>
            </a:pPr>
            <a:r>
              <a:rPr lang="en-GB"/>
              <a:t>4. Link</a:t>
            </a:r>
            <a:endParaRPr/>
          </a:p>
        </p:txBody>
      </p:sp>
      <p:sp>
        <p:nvSpPr>
          <p:cNvPr id="295" name="Google Shape;295;p45"/>
          <p:cNvSpPr txBox="1"/>
          <p:nvPr>
            <p:ph idx="3" type="body"/>
          </p:nvPr>
        </p:nvSpPr>
        <p:spPr>
          <a:xfrm>
            <a:off x="6850275" y="2466713"/>
            <a:ext cx="2068800" cy="1392600"/>
          </a:xfrm>
          <a:prstGeom prst="rect">
            <a:avLst/>
          </a:prstGeom>
        </p:spPr>
        <p:txBody>
          <a:bodyPr anchorCtr="0" anchor="t" bIns="91425" lIns="91425" spcFirstLastPara="1" rIns="91425" wrap="square" tIns="90000">
            <a:noAutofit/>
          </a:bodyPr>
          <a:lstStyle/>
          <a:p>
            <a:pPr indent="0" lvl="0" marL="0" rtl="0" algn="l">
              <a:spcBef>
                <a:spcPts val="0"/>
              </a:spcBef>
              <a:spcAft>
                <a:spcPts val="0"/>
              </a:spcAft>
              <a:buNone/>
            </a:pPr>
            <a:r>
              <a:rPr lang="en-GB">
                <a:solidFill>
                  <a:srgbClr val="000000"/>
                </a:solidFill>
              </a:rPr>
              <a:t>A link back to the rationale and your closing words. </a:t>
            </a:r>
            <a:endParaRPr>
              <a:solidFill>
                <a:srgbClr val="000000"/>
              </a:solidFill>
            </a:endParaRPr>
          </a:p>
          <a:p>
            <a:pPr indent="0" lvl="0" marL="0" rtl="0" algn="l">
              <a:spcBef>
                <a:spcPts val="0"/>
              </a:spcBef>
              <a:spcAft>
                <a:spcPts val="0"/>
              </a:spcAft>
              <a:buNone/>
            </a:pPr>
            <a:r>
              <a:t/>
            </a:r>
            <a:endParaRPr b="1" i="1">
              <a:solidFill>
                <a:srgbClr val="000000"/>
              </a:solidFill>
            </a:endParaRPr>
          </a:p>
          <a:p>
            <a:pPr indent="0" lvl="0" marL="0" rtl="0" algn="l">
              <a:spcBef>
                <a:spcPts val="0"/>
              </a:spcBef>
              <a:spcAft>
                <a:spcPts val="0"/>
              </a:spcAft>
              <a:buNone/>
            </a:pPr>
            <a:r>
              <a:t/>
            </a:r>
            <a:endParaRPr>
              <a:solidFill>
                <a:srgbClr val="000000"/>
              </a:solidFill>
            </a:endParaRPr>
          </a:p>
          <a:p>
            <a:pPr indent="0" lvl="0" marL="0" rtl="0" algn="l">
              <a:spcBef>
                <a:spcPts val="0"/>
              </a:spcBef>
              <a:spcAft>
                <a:spcPts val="0"/>
              </a:spcAft>
              <a:buNone/>
            </a:pPr>
            <a:r>
              <a:rPr lang="en-GB">
                <a:solidFill>
                  <a:srgbClr val="000000"/>
                </a:solidFill>
              </a:rPr>
              <a:t>			</a:t>
            </a:r>
            <a:endParaRPr>
              <a:solidFill>
                <a:srgbClr val="000000"/>
              </a:solidFill>
            </a:endParaRPr>
          </a:p>
          <a:p>
            <a:pPr indent="0" lvl="0" marL="0" rtl="0" algn="l">
              <a:spcBef>
                <a:spcPts val="0"/>
              </a:spcBef>
              <a:spcAft>
                <a:spcPts val="0"/>
              </a:spcAft>
              <a:buNone/>
            </a:pPr>
            <a:r>
              <a:rPr lang="en-GB">
                <a:solidFill>
                  <a:srgbClr val="000000"/>
                </a:solidFill>
              </a:rPr>
              <a:t>		</a:t>
            </a:r>
            <a:endParaRPr>
              <a:solidFill>
                <a:srgbClr val="000000"/>
              </a:solidFill>
            </a:endParaRPr>
          </a:p>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46"/>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301" name="Google Shape;301;p46"/>
          <p:cNvSpPr txBox="1"/>
          <p:nvPr/>
        </p:nvSpPr>
        <p:spPr>
          <a:xfrm>
            <a:off x="385000" y="653425"/>
            <a:ext cx="8514300" cy="3704400"/>
          </a:xfrm>
          <a:prstGeom prst="rect">
            <a:avLst/>
          </a:prstGeom>
          <a:noFill/>
          <a:ln>
            <a:noFill/>
          </a:ln>
        </p:spPr>
        <p:txBody>
          <a:bodyPr anchorCtr="0" anchor="t" bIns="91425" lIns="91425" spcFirstLastPara="1" rIns="91425" wrap="square" tIns="91425">
            <a:noAutofit/>
          </a:bodyPr>
          <a:lstStyle/>
          <a:p>
            <a:pPr indent="0" lvl="0" marL="457200" rtl="0" algn="ctr">
              <a:spcBef>
                <a:spcPts val="0"/>
              </a:spcBef>
              <a:spcAft>
                <a:spcPts val="0"/>
              </a:spcAft>
              <a:buNone/>
            </a:pPr>
            <a:r>
              <a:rPr lang="en-GB" sz="1800">
                <a:latin typeface="Montserrat"/>
                <a:ea typeface="Montserrat"/>
                <a:cs typeface="Montserrat"/>
                <a:sym typeface="Montserrat"/>
              </a:rPr>
              <a:t>“Democracy in the UK works perfectly </a:t>
            </a:r>
            <a:r>
              <a:rPr b="1" lang="en-GB" sz="1800" u="sng">
                <a:latin typeface="Montserrat"/>
                <a:ea typeface="Montserrat"/>
                <a:cs typeface="Montserrat"/>
                <a:sym typeface="Montserrat"/>
              </a:rPr>
              <a:t>well, </a:t>
            </a:r>
            <a:r>
              <a:rPr lang="en-GB" sz="1800">
                <a:latin typeface="Montserrat"/>
                <a:ea typeface="Montserrat"/>
                <a:cs typeface="Montserrat"/>
                <a:sym typeface="Montserrat"/>
              </a:rPr>
              <a:t>there is no need for it to change?” How far do you agree?</a:t>
            </a:r>
            <a:endParaRPr sz="1800">
              <a:latin typeface="Montserrat"/>
              <a:ea typeface="Montserrat"/>
              <a:cs typeface="Montserrat"/>
              <a:sym typeface="Montserrat"/>
            </a:endParaRPr>
          </a:p>
          <a:p>
            <a:pPr indent="0" lvl="0" marL="457200" rtl="0" algn="ctr">
              <a:spcBef>
                <a:spcPts val="0"/>
              </a:spcBef>
              <a:spcAft>
                <a:spcPts val="0"/>
              </a:spcAft>
              <a:buNone/>
            </a:pPr>
            <a:r>
              <a:t/>
            </a:r>
            <a:endParaRPr sz="1800">
              <a:latin typeface="Montserrat"/>
              <a:ea typeface="Montserrat"/>
              <a:cs typeface="Montserrat"/>
              <a:sym typeface="Montserrat"/>
            </a:endParaRPr>
          </a:p>
          <a:p>
            <a:pPr indent="0" lvl="0" marL="0" rtl="0" algn="l">
              <a:spcBef>
                <a:spcPts val="0"/>
              </a:spcBef>
              <a:spcAft>
                <a:spcPts val="0"/>
              </a:spcAft>
              <a:buNone/>
            </a:pPr>
            <a:r>
              <a:rPr lang="en-GB" sz="1800">
                <a:latin typeface="Montserrat"/>
                <a:ea typeface="Montserrat"/>
                <a:cs typeface="Montserrat"/>
                <a:sym typeface="Montserrat"/>
              </a:rPr>
              <a:t>Democracy in the UK works very well. This is because we have a </a:t>
            </a:r>
            <a:r>
              <a:rPr lang="en-GB" sz="1800" u="sng">
                <a:latin typeface="Montserrat"/>
                <a:ea typeface="Montserrat"/>
                <a:cs typeface="Montserrat"/>
                <a:sym typeface="Montserrat"/>
              </a:rPr>
              <a:t>representative democracy</a:t>
            </a:r>
            <a:r>
              <a:rPr lang="en-GB" sz="1800">
                <a:latin typeface="Montserrat"/>
                <a:ea typeface="Montserrat"/>
                <a:cs typeface="Montserrat"/>
                <a:sym typeface="Montserrat"/>
              </a:rPr>
              <a:t> and representatives who are elected by their constituents every five years. Having regular elections is vital in a democracy as it ensures we have </a:t>
            </a:r>
            <a:r>
              <a:rPr lang="en-GB" sz="1800" u="sng">
                <a:latin typeface="Montserrat"/>
                <a:ea typeface="Montserrat"/>
                <a:cs typeface="Montserrat"/>
                <a:sym typeface="Montserrat"/>
              </a:rPr>
              <a:t>accountable</a:t>
            </a:r>
            <a:r>
              <a:rPr lang="en-GB" sz="1800">
                <a:latin typeface="Montserrat"/>
                <a:ea typeface="Montserrat"/>
                <a:cs typeface="Montserrat"/>
                <a:sym typeface="Montserrat"/>
              </a:rPr>
              <a:t> members of Parliament (MPs). For example, it was considered that the 2019 general election was also another Brexit election because it allowed voters to vote for the representative they believed would honour the 2016 referendum. As a result, many seats were lost by some MPs who failed to fulfil this commitment. Therefore having a representative democracy with regular elections can ensure the wishes of the public and promises are fulfilled. </a:t>
            </a:r>
            <a:endParaRPr sz="1800">
              <a:latin typeface="Montserrat"/>
              <a:ea typeface="Montserrat"/>
              <a:cs typeface="Montserrat"/>
              <a:sym typeface="Montserrat"/>
            </a:endParaRPr>
          </a:p>
          <a:p>
            <a:pPr indent="0" lvl="0" marL="457200" rtl="0" algn="l">
              <a:spcBef>
                <a:spcPts val="0"/>
              </a:spcBef>
              <a:spcAft>
                <a:spcPts val="0"/>
              </a:spcAft>
              <a:buNone/>
            </a:pPr>
            <a:r>
              <a:t/>
            </a:r>
            <a:endParaRPr sz="1800">
              <a:latin typeface="Montserrat"/>
              <a:ea typeface="Montserrat"/>
              <a:cs typeface="Montserrat"/>
              <a:sym typeface="Montserrat"/>
            </a:endParaRPr>
          </a:p>
          <a:p>
            <a:pPr indent="0" lvl="0" marL="457200" rtl="0" algn="ctr">
              <a:spcBef>
                <a:spcPts val="0"/>
              </a:spcBef>
              <a:spcAft>
                <a:spcPts val="0"/>
              </a:spcAft>
              <a:buNone/>
            </a:pPr>
            <a:r>
              <a:t/>
            </a:r>
            <a:endParaRPr sz="1800">
              <a:latin typeface="Montserrat"/>
              <a:ea typeface="Montserrat"/>
              <a:cs typeface="Montserrat"/>
              <a:sym typeface="Montserrat"/>
            </a:endParaRPr>
          </a:p>
        </p:txBody>
      </p:sp>
      <p:sp>
        <p:nvSpPr>
          <p:cNvPr id="302" name="Google Shape;302;p46"/>
          <p:cNvSpPr txBox="1"/>
          <p:nvPr/>
        </p:nvSpPr>
        <p:spPr>
          <a:xfrm>
            <a:off x="292725" y="166325"/>
            <a:ext cx="5250300" cy="55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300">
                <a:solidFill>
                  <a:schemeClr val="dk2"/>
                </a:solidFill>
                <a:latin typeface="Montserrat"/>
                <a:ea typeface="Montserrat"/>
                <a:cs typeface="Montserrat"/>
                <a:sym typeface="Montserrat"/>
              </a:rPr>
              <a:t>Model:</a:t>
            </a:r>
            <a:endParaRPr b="1" sz="2100">
              <a:solidFill>
                <a:schemeClr val="dk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69BE4B"/>
      </a:accent1>
      <a:accent2>
        <a:srgbClr val="46C7E1"/>
      </a:accent2>
      <a:accent3>
        <a:srgbClr val="FA9B23"/>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69BE4B"/>
      </a:accent1>
      <a:accent2>
        <a:srgbClr val="46C7E1"/>
      </a:accent2>
      <a:accent3>
        <a:srgbClr val="FA9B23"/>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69BE4B"/>
      </a:accent1>
      <a:accent2>
        <a:srgbClr val="46C7E1"/>
      </a:accent2>
      <a:accent3>
        <a:srgbClr val="FA9B23"/>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