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929FAD-CF98-4C7E-A228-94AB7CD748E1}">
  <a:tblStyle styleId="{3F929FAD-CF98-4C7E-A228-94AB7CD748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8075D42-D095-4D6E-9444-5B707043582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2ff8568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2ff8568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2ff85687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2ff85687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2ff85687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2ff85687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2ff85687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2ff85687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2ff856876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2ff85687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2ff856876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2ff856876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2ff85687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2ff85687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026cb9b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1026cb9b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AS-Mindar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oaknat.uk/comp-L1-planetary-dat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nformationisbeautiful.ne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1: Delving into Data Science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Data Science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0" name="Google Shape;100;p1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1" name="Google Shape;101;p18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8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Interpret the data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917950" y="2876300"/>
            <a:ext cx="15196200" cy="18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Click on the link below to view a data set: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 u="sng">
                <a:hlinkClick r:id="rId3"/>
              </a:rPr>
              <a:t>oaknat.uk/comp-AS-Mindard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graphicFrame>
        <p:nvGraphicFramePr>
          <p:cNvPr id="111" name="Google Shape;111;p19"/>
          <p:cNvGraphicFramePr/>
          <p:nvPr/>
        </p:nvGraphicFramePr>
        <p:xfrm>
          <a:off x="952500" y="508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{3F929FAD-CF98-4C7E-A228-94AB7CD748E1}</a:tableStyleId>
              </a:tblPr>
              <a:tblGrid>
                <a:gridCol w="5367625"/>
                <a:gridCol w="11015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do you think  this data showing you?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information can you extract from it?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Does it tell you a story?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Mapping the data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Study the image and answer the questions on the following slide.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200"/>
              <a:t>Image source: Cholera Map, John Snow, UCLA Department of Epidemiology, Wikimedia</a:t>
            </a:r>
            <a:endParaRPr sz="2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32458" l="28434" r="12876" t="22968"/>
          <a:stretch/>
        </p:blipFill>
        <p:spPr>
          <a:xfrm>
            <a:off x="8819950" y="1988275"/>
            <a:ext cx="9189850" cy="654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Mapping the data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6" name="Google Shape;126;p21"/>
          <p:cNvGraphicFramePr/>
          <p:nvPr/>
        </p:nvGraphicFramePr>
        <p:xfrm>
          <a:off x="78657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{3F929FAD-CF98-4C7E-A228-94AB7CD748E1}</a:tableStyleId>
              </a:tblPr>
              <a:tblGrid>
                <a:gridCol w="6446150"/>
                <a:gridCol w="10562825"/>
              </a:tblGrid>
              <a:tr h="139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conclusions (if any) can you draw from looking at the map? Justify your answer.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139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highlighted on the map around Broad Street?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139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link between the highlighted item on Broad Street and the dotted items?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139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does the map help to disprove the theory that cholera was caused by pollution in the air?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90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Does the map alone disprove the theory? Justify your answer.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part 1 - Space data</a:t>
            </a:r>
            <a:endParaRPr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794850" y="8401700"/>
            <a:ext cx="16698300" cy="100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data in the table above can be accessed electronically at: </a:t>
            </a:r>
            <a:r>
              <a:rPr lang="en-GB" sz="2800" u="sng">
                <a:hlinkClick r:id="rId3"/>
              </a:rPr>
              <a:t>oaknat.uk/comp-L1-planetary-data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aphicFrame>
        <p:nvGraphicFramePr>
          <p:cNvPr id="134" name="Google Shape;134;p22"/>
          <p:cNvGraphicFramePr/>
          <p:nvPr/>
        </p:nvGraphicFramePr>
        <p:xfrm>
          <a:off x="856225" y="180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{68075D42-D095-4D6E-9444-5B707043582E}</a:tableStyleId>
              </a:tblPr>
              <a:tblGrid>
                <a:gridCol w="1758825"/>
                <a:gridCol w="1761300"/>
                <a:gridCol w="2823500"/>
                <a:gridCol w="2823550"/>
                <a:gridCol w="2469450"/>
                <a:gridCol w="2227200"/>
                <a:gridCol w="2711700"/>
              </a:tblGrid>
              <a:tr h="886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Planet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Mass           (1024 kg)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Light travel time from Sun (minutes)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taken to orbit sun (Earth days)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Length of day (hours)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Distance from Sun (106 km)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 temperature (°C)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  <a:tr h="60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0.33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4222.6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57.9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  <a:tr h="60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4.87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2802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108.2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  <a:tr h="60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5.97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149.6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  <a:tr h="60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0.642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24.7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227.9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-65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  <a:tr h="60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1898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44.2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4333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778.6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-110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  <a:tr h="60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10759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1433.5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-140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  <a:tr h="60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Uranus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86.8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30689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17.2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2872.5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-195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  <a:tr h="60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Neptune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60182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16.1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4495.1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-200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00" marB="25400" marR="25400" marL="2540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part 2 - Space data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917950" y="2632550"/>
            <a:ext cx="5631300" cy="68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Provide a visualisation of some of the data from the table above. This can be done by hand (don’t be afraid to be creative).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If you have access to the Internet, you might like to look at the following website for inspiration: </a:t>
            </a:r>
            <a:r>
              <a:rPr lang="en-GB" sz="2800" u="sng">
                <a:solidFill>
                  <a:schemeClr val="hlink"/>
                </a:solidFill>
                <a:hlinkClick r:id="rId3"/>
              </a:rPr>
              <a:t>informationisbeautiful.net</a:t>
            </a:r>
            <a:r>
              <a:rPr lang="en-GB" sz="2800"/>
              <a:t>.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7101775" y="1899700"/>
            <a:ext cx="7902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Insert/draw visualisation below</a:t>
            </a:r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7101775" y="2632550"/>
            <a:ext cx="9880800" cy="6808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part 3 - Space data</a:t>
            </a:r>
            <a:endParaRPr/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0" name="Google Shape;150;p24"/>
          <p:cNvGraphicFramePr/>
          <p:nvPr/>
        </p:nvGraphicFramePr>
        <p:xfrm>
          <a:off x="95250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{3F929FAD-CF98-4C7E-A228-94AB7CD748E1}</a:tableStyleId>
              </a:tblPr>
              <a:tblGrid>
                <a:gridCol w="4681225"/>
                <a:gridCol w="11701775"/>
              </a:tblGrid>
              <a:tr h="197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Explain the data that you have visualised.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197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insights have you gained from your visualisation?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197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might this information be useful to, and why?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part 3 - Space data</a:t>
            </a:r>
            <a:endParaRPr/>
          </a:p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7" name="Google Shape;157;p25"/>
          <p:cNvGraphicFramePr/>
          <p:nvPr/>
        </p:nvGraphicFramePr>
        <p:xfrm>
          <a:off x="95250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{3F929FAD-CF98-4C7E-A228-94AB7CD748E1}</a:tableStyleId>
              </a:tblPr>
              <a:tblGrid>
                <a:gridCol w="4681225"/>
                <a:gridCol w="11701775"/>
              </a:tblGrid>
              <a:tr h="197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Explain the data that you have visualised.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97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insights have you gained from your visualisation?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97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might this information be useful to, and why?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