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b2b0cb0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b2b0cb0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b2b0cb0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b2b0cb0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15441e0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15441e0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d15441d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d15441d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c2d4022ed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c2d4022ed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7349fb42c9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7349fb42c9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Early Reasoning Skills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 of 14 on Verbal Reasoning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92000"/>
            <a:ext cx="15741000" cy="699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You will need: Pegs, Paint or Coloured paper and scissors, Card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Either </a:t>
            </a:r>
            <a:endParaRPr sz="3300"/>
          </a:p>
          <a:p>
            <a:pPr indent="-438150" lvl="0" marL="457200" rtl="0" algn="l">
              <a:spcBef>
                <a:spcPts val="2000"/>
              </a:spcBef>
              <a:spcAft>
                <a:spcPts val="0"/>
              </a:spcAft>
              <a:buSzPts val="3300"/>
              <a:buChar char="-"/>
            </a:pPr>
            <a:r>
              <a:rPr lang="en-GB" sz="3300"/>
              <a:t>Paint your pegs in each of the colour paints you have, and then paint some pieces of card or paper in matching colours.</a:t>
            </a:r>
            <a:endParaRPr sz="3300"/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Char char="-"/>
            </a:pPr>
            <a:r>
              <a:rPr lang="en-GB" sz="3300"/>
              <a:t>Cut a square of coloured paper and stick this onto the peg. Each peg needs to have a different colour attached to it. Then cut a larger square of coloured card to match with each of the pegs.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your Colour Match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your Colour Match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/>
          <p:nvPr/>
        </p:nvSpPr>
        <p:spPr>
          <a:xfrm rot="846806">
            <a:off x="2303640" y="1862647"/>
            <a:ext cx="540103" cy="2483906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936800" y="1862600"/>
            <a:ext cx="540000" cy="2484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/>
          <p:nvPr/>
        </p:nvSpPr>
        <p:spPr>
          <a:xfrm>
            <a:off x="3314850" y="2702938"/>
            <a:ext cx="540000" cy="2484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 rot="1756263">
            <a:off x="3710875" y="4659647"/>
            <a:ext cx="539942" cy="2484108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 rot="-731423">
            <a:off x="2518857" y="4375595"/>
            <a:ext cx="539873" cy="2483887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 rot="1144152">
            <a:off x="1508733" y="3525662"/>
            <a:ext cx="539929" cy="2483893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/>
          <p:nvPr/>
        </p:nvSpPr>
        <p:spPr>
          <a:xfrm rot="-1331487">
            <a:off x="2671146" y="6251320"/>
            <a:ext cx="540107" cy="2483996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/>
          <p:nvPr/>
        </p:nvSpPr>
        <p:spPr>
          <a:xfrm rot="1399939">
            <a:off x="1508663" y="6251352"/>
            <a:ext cx="540065" cy="2483945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8883000" y="221400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8883000" y="518695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13345800" y="518695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13228200" y="221400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1038600" y="22410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3456150" y="32892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2445000" y="2473425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2660100" y="49815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3852150" y="53776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2812500" y="7284075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1468050" y="456075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1650000" y="6969225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13652850" y="2893600"/>
            <a:ext cx="2331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9210600" y="5743300"/>
            <a:ext cx="1480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9468000" y="2770350"/>
            <a:ext cx="1480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13652850" y="5840300"/>
            <a:ext cx="16851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7" name="Google Shape;12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17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your Colour Match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9" name="Google Shape;129;p17"/>
          <p:cNvSpPr/>
          <p:nvPr/>
        </p:nvSpPr>
        <p:spPr>
          <a:xfrm rot="846806">
            <a:off x="14204340" y="6743697"/>
            <a:ext cx="540103" cy="2483906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936800" y="1862600"/>
            <a:ext cx="540000" cy="2484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11089500" y="3525588"/>
            <a:ext cx="540000" cy="2484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7"/>
          <p:cNvSpPr/>
          <p:nvPr/>
        </p:nvSpPr>
        <p:spPr>
          <a:xfrm rot="1756263">
            <a:off x="8355475" y="7321397"/>
            <a:ext cx="539942" cy="2484108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7"/>
          <p:cNvSpPr/>
          <p:nvPr/>
        </p:nvSpPr>
        <p:spPr>
          <a:xfrm rot="-731423">
            <a:off x="2518857" y="4375595"/>
            <a:ext cx="539873" cy="2483887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"/>
          <p:cNvSpPr/>
          <p:nvPr/>
        </p:nvSpPr>
        <p:spPr>
          <a:xfrm rot="1144152">
            <a:off x="1508733" y="3525662"/>
            <a:ext cx="539929" cy="2483893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/>
          <p:nvPr/>
        </p:nvSpPr>
        <p:spPr>
          <a:xfrm rot="-1331487">
            <a:off x="2671146" y="6251320"/>
            <a:ext cx="540107" cy="2483996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7"/>
          <p:cNvSpPr/>
          <p:nvPr/>
        </p:nvSpPr>
        <p:spPr>
          <a:xfrm rot="1399939">
            <a:off x="1508663" y="6251352"/>
            <a:ext cx="540065" cy="2483945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"/>
          <p:cNvSpPr/>
          <p:nvPr/>
        </p:nvSpPr>
        <p:spPr>
          <a:xfrm>
            <a:off x="8883000" y="221400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7"/>
          <p:cNvSpPr/>
          <p:nvPr/>
        </p:nvSpPr>
        <p:spPr>
          <a:xfrm>
            <a:off x="8883000" y="625750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7"/>
          <p:cNvSpPr/>
          <p:nvPr/>
        </p:nvSpPr>
        <p:spPr>
          <a:xfrm>
            <a:off x="13345800" y="518695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7"/>
          <p:cNvSpPr/>
          <p:nvPr/>
        </p:nvSpPr>
        <p:spPr>
          <a:xfrm>
            <a:off x="13228200" y="2214000"/>
            <a:ext cx="3294000" cy="2160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7"/>
          <p:cNvSpPr txBox="1"/>
          <p:nvPr/>
        </p:nvSpPr>
        <p:spPr>
          <a:xfrm>
            <a:off x="1038600" y="22410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11089500" y="47921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7"/>
          <p:cNvSpPr txBox="1"/>
          <p:nvPr/>
        </p:nvSpPr>
        <p:spPr>
          <a:xfrm>
            <a:off x="14345700" y="77635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/>
          <p:nvPr/>
        </p:nvSpPr>
        <p:spPr>
          <a:xfrm>
            <a:off x="2660100" y="49815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8361150" y="831440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7"/>
          <p:cNvSpPr txBox="1"/>
          <p:nvPr/>
        </p:nvSpPr>
        <p:spPr>
          <a:xfrm>
            <a:off x="2812500" y="7284075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1468050" y="4560750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7"/>
          <p:cNvSpPr txBox="1"/>
          <p:nvPr/>
        </p:nvSpPr>
        <p:spPr>
          <a:xfrm>
            <a:off x="1650000" y="6969225"/>
            <a:ext cx="2574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7"/>
          <p:cNvSpPr txBox="1"/>
          <p:nvPr/>
        </p:nvSpPr>
        <p:spPr>
          <a:xfrm>
            <a:off x="13652850" y="2893600"/>
            <a:ext cx="2331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9210600" y="6715300"/>
            <a:ext cx="1480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17"/>
          <p:cNvSpPr txBox="1"/>
          <p:nvPr/>
        </p:nvSpPr>
        <p:spPr>
          <a:xfrm>
            <a:off x="9468000" y="2770350"/>
            <a:ext cx="1480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13652850" y="5840300"/>
            <a:ext cx="16851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917950" y="2592000"/>
            <a:ext cx="15741000" cy="699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Char char="-"/>
            </a:pPr>
            <a:r>
              <a:rPr lang="en-GB" sz="3300"/>
              <a:t>Collect some buttons of different colours</a:t>
            </a:r>
            <a:endParaRPr sz="33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2000"/>
              </a:spcBef>
              <a:spcAft>
                <a:spcPts val="0"/>
              </a:spcAft>
              <a:buSzPts val="3300"/>
              <a:buChar char="-"/>
            </a:pPr>
            <a:r>
              <a:rPr lang="en-GB" sz="3300"/>
              <a:t>Sort these into pots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159" name="Google Shape;15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0" name="Google Shape;160;p18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Button Sort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/>
          <p:nvPr/>
        </p:nvSpPr>
        <p:spPr>
          <a:xfrm>
            <a:off x="951575" y="1823550"/>
            <a:ext cx="3753000" cy="70470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7" name="Google Shape;167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Button sort!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8" name="Google Shape;168;p19"/>
          <p:cNvSpPr/>
          <p:nvPr/>
        </p:nvSpPr>
        <p:spPr>
          <a:xfrm>
            <a:off x="2079000" y="219945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3128400" y="314445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9"/>
          <p:cNvSpPr/>
          <p:nvPr/>
        </p:nvSpPr>
        <p:spPr>
          <a:xfrm>
            <a:off x="8154000" y="351000"/>
            <a:ext cx="5589000" cy="202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9"/>
          <p:cNvSpPr/>
          <p:nvPr/>
        </p:nvSpPr>
        <p:spPr>
          <a:xfrm>
            <a:off x="8154000" y="2510250"/>
            <a:ext cx="5589000" cy="202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9"/>
          <p:cNvSpPr/>
          <p:nvPr/>
        </p:nvSpPr>
        <p:spPr>
          <a:xfrm>
            <a:off x="8154000" y="4669500"/>
            <a:ext cx="5589000" cy="202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9"/>
          <p:cNvSpPr/>
          <p:nvPr/>
        </p:nvSpPr>
        <p:spPr>
          <a:xfrm>
            <a:off x="8154000" y="6903450"/>
            <a:ext cx="5751000" cy="202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9"/>
          <p:cNvSpPr/>
          <p:nvPr/>
        </p:nvSpPr>
        <p:spPr>
          <a:xfrm>
            <a:off x="3128400" y="689485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"/>
          <p:cNvSpPr/>
          <p:nvPr/>
        </p:nvSpPr>
        <p:spPr>
          <a:xfrm>
            <a:off x="1703400" y="3435225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9"/>
          <p:cNvSpPr/>
          <p:nvPr/>
        </p:nvSpPr>
        <p:spPr>
          <a:xfrm>
            <a:off x="1703400" y="7128825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9"/>
          <p:cNvSpPr/>
          <p:nvPr/>
        </p:nvSpPr>
        <p:spPr>
          <a:xfrm>
            <a:off x="3585600" y="501965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9"/>
          <p:cNvSpPr/>
          <p:nvPr/>
        </p:nvSpPr>
        <p:spPr>
          <a:xfrm>
            <a:off x="1703400" y="467100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9"/>
          <p:cNvSpPr/>
          <p:nvPr/>
        </p:nvSpPr>
        <p:spPr>
          <a:xfrm>
            <a:off x="8820000" y="89205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9"/>
          <p:cNvSpPr/>
          <p:nvPr/>
        </p:nvSpPr>
        <p:spPr>
          <a:xfrm>
            <a:off x="11240400" y="89205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9"/>
          <p:cNvSpPr/>
          <p:nvPr/>
        </p:nvSpPr>
        <p:spPr>
          <a:xfrm>
            <a:off x="9009000" y="3121775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9"/>
          <p:cNvSpPr/>
          <p:nvPr/>
        </p:nvSpPr>
        <p:spPr>
          <a:xfrm>
            <a:off x="9009000" y="524790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9"/>
          <p:cNvSpPr/>
          <p:nvPr/>
        </p:nvSpPr>
        <p:spPr>
          <a:xfrm>
            <a:off x="10322400" y="744450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9"/>
          <p:cNvSpPr/>
          <p:nvPr/>
        </p:nvSpPr>
        <p:spPr>
          <a:xfrm>
            <a:off x="9009000" y="7444500"/>
            <a:ext cx="918000" cy="945000"/>
          </a:xfrm>
          <a:prstGeom prst="flowChartConnec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9"/>
          <p:cNvSpPr txBox="1"/>
          <p:nvPr/>
        </p:nvSpPr>
        <p:spPr>
          <a:xfrm>
            <a:off x="11635800" y="7392900"/>
            <a:ext cx="649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Google Shape;186;p19"/>
          <p:cNvSpPr txBox="1"/>
          <p:nvPr/>
        </p:nvSpPr>
        <p:spPr>
          <a:xfrm>
            <a:off x="1837800" y="7392900"/>
            <a:ext cx="649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19"/>
          <p:cNvSpPr txBox="1"/>
          <p:nvPr/>
        </p:nvSpPr>
        <p:spPr>
          <a:xfrm>
            <a:off x="3585600" y="5196300"/>
            <a:ext cx="649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Blue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8" name="Google Shape;188;p19"/>
          <p:cNvSpPr txBox="1"/>
          <p:nvPr/>
        </p:nvSpPr>
        <p:spPr>
          <a:xfrm>
            <a:off x="9015300" y="1180450"/>
            <a:ext cx="649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19"/>
          <p:cNvSpPr txBox="1"/>
          <p:nvPr/>
        </p:nvSpPr>
        <p:spPr>
          <a:xfrm>
            <a:off x="11374800" y="1180450"/>
            <a:ext cx="649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p19"/>
          <p:cNvSpPr txBox="1"/>
          <p:nvPr/>
        </p:nvSpPr>
        <p:spPr>
          <a:xfrm>
            <a:off x="3262800" y="3497750"/>
            <a:ext cx="649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19"/>
          <p:cNvSpPr txBox="1"/>
          <p:nvPr/>
        </p:nvSpPr>
        <p:spPr>
          <a:xfrm>
            <a:off x="1837800" y="4968050"/>
            <a:ext cx="649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19"/>
          <p:cNvSpPr txBox="1"/>
          <p:nvPr/>
        </p:nvSpPr>
        <p:spPr>
          <a:xfrm>
            <a:off x="9150300" y="3359375"/>
            <a:ext cx="918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19"/>
          <p:cNvSpPr txBox="1"/>
          <p:nvPr/>
        </p:nvSpPr>
        <p:spPr>
          <a:xfrm>
            <a:off x="1703400" y="3622800"/>
            <a:ext cx="918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19"/>
          <p:cNvSpPr txBox="1"/>
          <p:nvPr/>
        </p:nvSpPr>
        <p:spPr>
          <a:xfrm>
            <a:off x="2079000" y="2277550"/>
            <a:ext cx="918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Yellow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19"/>
          <p:cNvSpPr txBox="1"/>
          <p:nvPr/>
        </p:nvSpPr>
        <p:spPr>
          <a:xfrm>
            <a:off x="9009000" y="5466825"/>
            <a:ext cx="1480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19"/>
          <p:cNvSpPr txBox="1"/>
          <p:nvPr/>
        </p:nvSpPr>
        <p:spPr>
          <a:xfrm>
            <a:off x="3170100" y="7077225"/>
            <a:ext cx="14802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Green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Stacking block sort!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202" name="Google Shape;202;p20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/>
              <a:t>Use Lego or any kind of building blocks you have to form a sorting resource. </a:t>
            </a:r>
            <a:endParaRPr sz="2800"/>
          </a:p>
        </p:txBody>
      </p:sp>
      <p:sp>
        <p:nvSpPr>
          <p:cNvPr id="203" name="Google Shape;203;p20"/>
          <p:cNvSpPr txBox="1"/>
          <p:nvPr>
            <p:ph idx="3" type="subTitle"/>
          </p:nvPr>
        </p:nvSpPr>
        <p:spPr>
          <a:xfrm>
            <a:off x="9468000" y="2876300"/>
            <a:ext cx="67104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Clothing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204" name="Google Shape;204;p20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/>
              <a:t>Practise sorting REAL clothes into colours or draw pictures and colour them in. </a:t>
            </a:r>
            <a:endParaRPr sz="2800"/>
          </a:p>
        </p:txBody>
      </p:sp>
      <p:sp>
        <p:nvSpPr>
          <p:cNvPr id="205" name="Google Shape;205;p20"/>
          <p:cNvSpPr txBox="1"/>
          <p:nvPr>
            <p:ph idx="429496729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3</a:t>
            </a:r>
            <a:endParaRPr sz="3500"/>
          </a:p>
        </p:txBody>
      </p:sp>
      <p:sp>
        <p:nvSpPr>
          <p:cNvPr id="206" name="Google Shape;206;p20"/>
          <p:cNvSpPr txBox="1"/>
          <p:nvPr>
            <p:ph idx="4294967295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4</a:t>
            </a:r>
            <a:endParaRPr sz="3500"/>
          </a:p>
        </p:txBody>
      </p:sp>
      <p:sp>
        <p:nvSpPr>
          <p:cNvPr id="207" name="Google Shape;207;p20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Threading 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208" name="Google Shape;208;p20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/>
              <a:t>Collect some pipe cleaners or string to match with some large coloured beads. </a:t>
            </a:r>
            <a:endParaRPr sz="2800"/>
          </a:p>
        </p:txBody>
      </p:sp>
      <p:sp>
        <p:nvSpPr>
          <p:cNvPr id="209" name="Google Shape;209;p20"/>
          <p:cNvSpPr txBox="1"/>
          <p:nvPr>
            <p:ph idx="7" type="subTitle"/>
          </p:nvPr>
        </p:nvSpPr>
        <p:spPr>
          <a:xfrm>
            <a:off x="9468000" y="5904750"/>
            <a:ext cx="67104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Sorting into pots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210" name="Google Shape;210;p20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/>
              <a:t>Use objects, pictures of coloured items and sort them into pots. </a:t>
            </a:r>
            <a:endParaRPr sz="2800"/>
          </a:p>
        </p:txBody>
      </p:sp>
      <p:sp>
        <p:nvSpPr>
          <p:cNvPr id="211" name="Google Shape;211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2" name="Google Shape;212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More Ideas for Sorting Colour Concepts!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