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B8FE0D-49AA-4031-98F8-49EDA4581382}">
  <a:tblStyle styleId="{65B8FE0D-49AA-4031-98F8-49EDA458138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73b8739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73b8739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73b8739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73b8739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73b87395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73b8739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9000" y="1537350"/>
            <a:ext cx="8226000" cy="2068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Percentages and statistics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Construct line graphs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Task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39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Mathematics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454625"/>
            <a:ext cx="2214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Ms Parsons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rgbClr val="999999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1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4286125" y="585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{65B8FE0D-49AA-4031-98F8-49EDA4581382}</a:tableStyleId>
              </a:tblPr>
              <a:tblGrid>
                <a:gridCol w="1123425"/>
                <a:gridCol w="2999875"/>
              </a:tblGrid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</a:t>
                      </a:r>
                      <a:endParaRPr b="1" sz="2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Shadow length (m)</a:t>
                      </a:r>
                      <a:endParaRPr b="1" sz="2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09:10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4.15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3.11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2.67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2.70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3.16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14:10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4.22</a:t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5"/>
          <p:cNvSpPr txBox="1"/>
          <p:nvPr/>
        </p:nvSpPr>
        <p:spPr>
          <a:xfrm>
            <a:off x="458975" y="1098313"/>
            <a:ext cx="3383700" cy="34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Some pupils conducted their own experiment about shadows.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They recorded their results in a table.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Create a line graph to show these results.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Consider an appropriate scales and label your graph. 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rgbClr val="999999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 2</a:t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437700" y="1099725"/>
            <a:ext cx="7944600" cy="36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the following explanation of a journey to create a graph.</a:t>
            </a:r>
            <a:endParaRPr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“Today I walked my dog to my friend’s house. I set off from my house at 10:30 a.m. and we walked 1.5 km to the park, arriving at 11:00 a.m. We spent 30 minutes in the park. At 11:30 a.m., we continued our walk and walked 3.2 km to the ice cream shop. We arrived at the ice cream shop at 12:30 p.m. I spent half an hour choosing an ice cream and eating it. After 90 minutes we arrived at my friend’s house which is 4.2 km from the ice cream shop.”</a:t>
            </a:r>
            <a:endParaRPr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