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ec7279e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ec7279e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eb66986be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8eb66986b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eb66986be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8eb66986b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b66986be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8eb66986b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eb66986be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8eb66986b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0" name="Google Shape;120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2" name="Google Shape;122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ctrTitle"/>
          </p:nvPr>
        </p:nvSpPr>
        <p:spPr>
          <a:xfrm>
            <a:off x="958600" y="3495100"/>
            <a:ext cx="164520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Adding and Subtracting Multiples of Ten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Independent Task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Hughes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idx="1" type="subTitle"/>
          </p:nvPr>
        </p:nvSpPr>
        <p:spPr>
          <a:xfrm>
            <a:off x="917950" y="890050"/>
            <a:ext cx="6256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Example</a:t>
            </a:r>
            <a:endParaRPr/>
          </a:p>
        </p:txBody>
      </p:sp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038" y="2876550"/>
            <a:ext cx="16087924" cy="37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idx="1" type="subTitle"/>
          </p:nvPr>
        </p:nvSpPr>
        <p:spPr>
          <a:xfrm>
            <a:off x="917950" y="889000"/>
            <a:ext cx="6256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Questions 1 and 2</a:t>
            </a:r>
            <a:endParaRPr/>
          </a:p>
        </p:txBody>
      </p:sp>
      <p:sp>
        <p:nvSpPr>
          <p:cNvPr id="165" name="Google Shape;165;p2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425" y="2340025"/>
            <a:ext cx="14672401" cy="67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idx="1" type="subTitle"/>
          </p:nvPr>
        </p:nvSpPr>
        <p:spPr>
          <a:xfrm>
            <a:off x="917950" y="890050"/>
            <a:ext cx="6256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Questions 3 and 4</a:t>
            </a:r>
            <a:endParaRPr/>
          </a:p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600" y="2200300"/>
            <a:ext cx="15100743" cy="69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idx="1" type="subTitle"/>
          </p:nvPr>
        </p:nvSpPr>
        <p:spPr>
          <a:xfrm>
            <a:off x="917950" y="890050"/>
            <a:ext cx="6256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Question 5 </a:t>
            </a:r>
            <a:endParaRPr/>
          </a:p>
        </p:txBody>
      </p:sp>
      <p:sp>
        <p:nvSpPr>
          <p:cNvPr id="179" name="Google Shape;179;p3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464675"/>
            <a:ext cx="14405925" cy="33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