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Montserrat SemiBold"/>
      <p:regular r:id="rId13"/>
      <p:bold r:id="rId14"/>
      <p:italic r:id="rId15"/>
      <p:boldItalic r:id="rId16"/>
    </p:embeddedFont>
    <p:embeddedFont>
      <p:font typeface="Montserrat"/>
      <p:regular r:id="rId17"/>
      <p:bold r:id="rId18"/>
      <p:italic r:id="rId19"/>
      <p:boldItalic r:id="rId20"/>
    </p:embeddedFont>
    <p:embeddedFont>
      <p:font typeface="Montserrat Medium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boldItalic.fntdata"/><Relationship Id="rId11" Type="http://schemas.openxmlformats.org/officeDocument/2006/relationships/slide" Target="slides/slide6.xml"/><Relationship Id="rId22" Type="http://schemas.openxmlformats.org/officeDocument/2006/relationships/font" Target="fonts/MontserratMedium-bold.fntdata"/><Relationship Id="rId10" Type="http://schemas.openxmlformats.org/officeDocument/2006/relationships/slide" Target="slides/slide5.xml"/><Relationship Id="rId21" Type="http://schemas.openxmlformats.org/officeDocument/2006/relationships/font" Target="fonts/MontserratMedium-regular.fntdata"/><Relationship Id="rId13" Type="http://schemas.openxmlformats.org/officeDocument/2006/relationships/font" Target="fonts/MontserratSemiBold-regular.fntdata"/><Relationship Id="rId24" Type="http://schemas.openxmlformats.org/officeDocument/2006/relationships/font" Target="fonts/MontserratMedium-boldItalic.fntdata"/><Relationship Id="rId12" Type="http://schemas.openxmlformats.org/officeDocument/2006/relationships/slide" Target="slides/slide7.xml"/><Relationship Id="rId23" Type="http://schemas.openxmlformats.org/officeDocument/2006/relationships/font" Target="fonts/MontserratMedium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SemiBold-italic.fntdata"/><Relationship Id="rId14" Type="http://schemas.openxmlformats.org/officeDocument/2006/relationships/font" Target="fonts/MontserratSemiBold-bold.fntdata"/><Relationship Id="rId17" Type="http://schemas.openxmlformats.org/officeDocument/2006/relationships/font" Target="fonts/Montserrat-regular.fntdata"/><Relationship Id="rId16" Type="http://schemas.openxmlformats.org/officeDocument/2006/relationships/font" Target="fonts/MontserratSemiBold-bold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-italic.fntdata"/><Relationship Id="rId6" Type="http://schemas.openxmlformats.org/officeDocument/2006/relationships/slide" Target="slides/slide1.xml"/><Relationship Id="rId18" Type="http://schemas.openxmlformats.org/officeDocument/2006/relationships/font" Target="fonts/Montserrat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90185c7dc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90185c7dc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867b6c4b53_0_9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9" name="Google Shape;79;g867b6c4b53_0_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/>
              <a:t>Discussion of the conventions of a greetings card - the folding and the writing inside and pictures on the front. .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867b6c4b53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g867b6c4b53_0_16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867b6c4b53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g867b6c4b53_0_22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867b6c4b53_0_1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g867b6c4b53_0_116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867b6c4b53_0_1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g867b6c4b53_0_122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867b6c4b53_0_1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g867b6c4b53_0_13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49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_1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1"/>
          <p:cNvSpPr txBox="1"/>
          <p:nvPr>
            <p:ph type="ctrTitle"/>
          </p:nvPr>
        </p:nvSpPr>
        <p:spPr>
          <a:xfrm>
            <a:off x="685800" y="1597819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" type="subTitle"/>
          </p:nvPr>
        </p:nvSpPr>
        <p:spPr>
          <a:xfrm>
            <a:off x="1371600" y="2914650"/>
            <a:ext cx="6400800" cy="131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rtl="0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rtl="0" algn="ctr">
              <a:spcBef>
                <a:spcPts val="400"/>
              </a:spcBef>
              <a:spcAft>
                <a:spcPts val="20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1" name="Google Shape;61;p11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1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6" name="Google Shape;66;p12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indent="-342900" lvl="1" marL="914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200"/>
              </a:spcAft>
              <a:buClr>
                <a:schemeClr val="dk1"/>
              </a:buClr>
              <a:buSzPts val="1800"/>
              <a:buChar char="–"/>
              <a:defRPr/>
            </a:lvl9pPr>
          </a:lstStyle>
          <a:p/>
        </p:txBody>
      </p:sp>
      <p:sp>
        <p:nvSpPr>
          <p:cNvPr id="67" name="Google Shape;67;p12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2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2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7" name="Google Shape;27;p5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453200" y="1428925"/>
            <a:ext cx="8231700" cy="405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subTitle"/>
          </p:nvPr>
        </p:nvSpPr>
        <p:spPr>
          <a:xfrm>
            <a:off x="458975" y="1882125"/>
            <a:ext cx="2585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3" type="body"/>
          </p:nvPr>
        </p:nvSpPr>
        <p:spPr>
          <a:xfrm>
            <a:off x="458975" y="2492625"/>
            <a:ext cx="2585400" cy="19266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34" name="Google Shape;34;p6"/>
          <p:cNvSpPr txBox="1"/>
          <p:nvPr>
            <p:ph idx="4" type="subTitle"/>
          </p:nvPr>
        </p:nvSpPr>
        <p:spPr>
          <a:xfrm>
            <a:off x="3279300" y="1882125"/>
            <a:ext cx="2585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5" type="body"/>
          </p:nvPr>
        </p:nvSpPr>
        <p:spPr>
          <a:xfrm>
            <a:off x="3279300" y="2492625"/>
            <a:ext cx="2585400" cy="19266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36" name="Google Shape;36;p6"/>
          <p:cNvSpPr txBox="1"/>
          <p:nvPr>
            <p:ph idx="6" type="subTitle"/>
          </p:nvPr>
        </p:nvSpPr>
        <p:spPr>
          <a:xfrm>
            <a:off x="6099625" y="1882125"/>
            <a:ext cx="2585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7" type="body"/>
          </p:nvPr>
        </p:nvSpPr>
        <p:spPr>
          <a:xfrm>
            <a:off x="6099625" y="2492625"/>
            <a:ext cx="2585400" cy="19266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 point">
    <p:bg>
      <p:bgPr>
        <a:solidFill>
          <a:schemeClr val="accent2"/>
        </a:solidFill>
      </p:bgPr>
    </p:bg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40" name="Google Shape;40;p7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SzPts val="3200"/>
              <a:buNone/>
              <a:defRPr sz="14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rgbClr val="4B3241"/>
                </a:solidFill>
              </a:defRPr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  <a:defRPr>
                <a:solidFill>
                  <a:srgbClr val="4B3241"/>
                </a:solidFill>
              </a:defRPr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  <a:defRPr>
                <a:solidFill>
                  <a:srgbClr val="4B3241"/>
                </a:solidFill>
              </a:defRPr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  <a:defRPr>
                <a:solidFill>
                  <a:srgbClr val="4B3241"/>
                </a:solidFill>
              </a:defRPr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  <a:defRPr>
                <a:solidFill>
                  <a:srgbClr val="4B3241"/>
                </a:solidFill>
              </a:defRPr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  <a:defRPr>
                <a:solidFill>
                  <a:srgbClr val="4B3241"/>
                </a:solidFill>
              </a:defRPr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  <a:defRPr>
                <a:solidFill>
                  <a:srgbClr val="4B3241"/>
                </a:solidFill>
              </a:defRPr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2800"/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41" name="Google Shape;41;p7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body"/>
          </p:nvPr>
        </p:nvSpPr>
        <p:spPr>
          <a:xfrm>
            <a:off x="458975" y="2070075"/>
            <a:ext cx="39510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3" type="subTitle"/>
          </p:nvPr>
        </p:nvSpPr>
        <p:spPr>
          <a:xfrm>
            <a:off x="4734000" y="1438150"/>
            <a:ext cx="3128400" cy="4533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body"/>
          </p:nvPr>
        </p:nvSpPr>
        <p:spPr>
          <a:xfrm>
            <a:off x="4734000" y="2070075"/>
            <a:ext cx="39510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body"/>
          </p:nvPr>
        </p:nvSpPr>
        <p:spPr>
          <a:xfrm>
            <a:off x="458975" y="3584300"/>
            <a:ext cx="39510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8" type="body"/>
          </p:nvPr>
        </p:nvSpPr>
        <p:spPr>
          <a:xfrm>
            <a:off x="4734000" y="3584300"/>
            <a:ext cx="39510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0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i="0" sz="2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marR="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marR="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b="0" i="0" sz="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/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Writing: Festive Cards</a:t>
            </a:r>
            <a:endParaRPr sz="3000">
              <a:solidFill>
                <a:srgbClr val="4B324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rgbClr val="434343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Communication and Language: Celebrations and Festivals - Building Understanding</a:t>
            </a:r>
            <a:endParaRPr sz="18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381975" y="41731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-330200" lvl="0" marL="4572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Rae</a:t>
            </a:r>
            <a:endParaRPr>
              <a:solidFill>
                <a:srgbClr val="4B324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4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82" name="Google Shape;82;p1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3" name="Google Shape;83;p14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 sz="2600">
                <a:solidFill>
                  <a:schemeClr val="dk2"/>
                </a:solidFill>
              </a:rPr>
              <a:t>Writing skills</a:t>
            </a:r>
            <a:r>
              <a:rPr lang="en-GB" sz="2600">
                <a:solidFill>
                  <a:schemeClr val="dk2"/>
                </a:solidFill>
              </a:rPr>
              <a:t>...</a:t>
            </a:r>
            <a:endParaRPr sz="2600">
              <a:solidFill>
                <a:schemeClr val="dk2"/>
              </a:solidFill>
            </a:endParaRPr>
          </a:p>
        </p:txBody>
      </p:sp>
      <p:sp>
        <p:nvSpPr>
          <p:cNvPr id="84" name="Google Shape;84;p14"/>
          <p:cNvSpPr txBox="1"/>
          <p:nvPr/>
        </p:nvSpPr>
        <p:spPr>
          <a:xfrm>
            <a:off x="508200" y="970175"/>
            <a:ext cx="5898000" cy="352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AutoNum type="arabicPeriod"/>
            </a:pPr>
            <a:r>
              <a:rPr lang="en-GB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Making intentional movements and creating marks incidentally</a:t>
            </a:r>
            <a:endParaRPr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AutoNum type="arabicPeriod"/>
            </a:pPr>
            <a:r>
              <a:rPr lang="en-GB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Become aware that their movements create marks</a:t>
            </a:r>
            <a:endParaRPr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AutoNum type="arabicPeriod"/>
            </a:pPr>
            <a:r>
              <a:rPr lang="en-GB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Intentionally make marks</a:t>
            </a:r>
            <a:endParaRPr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AutoNum type="arabicPeriod"/>
            </a:pPr>
            <a:r>
              <a:rPr lang="en-GB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Begin to make different marks with intention (swirls, lines)</a:t>
            </a:r>
            <a:endParaRPr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AutoNum type="arabicPeriod"/>
            </a:pPr>
            <a:r>
              <a:rPr lang="en-GB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Recognise that marks/shapes can carry meaning </a:t>
            </a:r>
            <a:endParaRPr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AutoNum type="arabicPeriod"/>
            </a:pPr>
            <a:r>
              <a:rPr lang="en-GB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Copy or write over marks made by another</a:t>
            </a:r>
            <a:endParaRPr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AutoNum type="arabicPeriod"/>
            </a:pPr>
            <a:r>
              <a:rPr lang="en-GB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Form fundamental shapes for letter formation (circles, lines, curves, waves etc)</a:t>
            </a:r>
            <a:endParaRPr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AutoNum type="arabicPeriod"/>
            </a:pPr>
            <a:r>
              <a:rPr lang="en-GB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Create “writing” by using varied shapes on a page left to right in a line</a:t>
            </a:r>
            <a:endParaRPr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AutoNum type="arabicPeriod"/>
            </a:pPr>
            <a:r>
              <a:rPr lang="en-GB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Begin to form meaningful letters</a:t>
            </a:r>
            <a:endParaRPr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AutoNum type="arabicPeriod"/>
            </a:pPr>
            <a:r>
              <a:rPr lang="en-GB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Accurately form meaningful letters (ie. their name)</a:t>
            </a:r>
            <a:endParaRPr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AutoNum type="arabicPeriod"/>
            </a:pPr>
            <a:r>
              <a:rPr lang="en-GB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Begin to put letters together to form words with intention of conveying meaning </a:t>
            </a:r>
            <a:endParaRPr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5"/>
          <p:cNvSpPr/>
          <p:nvPr/>
        </p:nvSpPr>
        <p:spPr>
          <a:xfrm>
            <a:off x="458800" y="1309050"/>
            <a:ext cx="2556300" cy="2525400"/>
          </a:xfrm>
          <a:prstGeom prst="ellipse">
            <a:avLst/>
          </a:prstGeom>
          <a:noFill/>
          <a:ln cap="flat" cmpd="sng" w="1143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90" name="Google Shape;90;p15"/>
          <p:cNvCxnSpPr/>
          <p:nvPr/>
        </p:nvCxnSpPr>
        <p:spPr>
          <a:xfrm>
            <a:off x="3511125" y="444500"/>
            <a:ext cx="30900" cy="3372600"/>
          </a:xfrm>
          <a:prstGeom prst="straightConnector1">
            <a:avLst/>
          </a:prstGeom>
          <a:noFill/>
          <a:ln cap="flat" cmpd="sng" w="1143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1" name="Google Shape;91;p15"/>
          <p:cNvSpPr/>
          <p:nvPr/>
        </p:nvSpPr>
        <p:spPr>
          <a:xfrm>
            <a:off x="4227358" y="1220305"/>
            <a:ext cx="4177725" cy="2521825"/>
          </a:xfrm>
          <a:custGeom>
            <a:rect b="b" l="l" r="r" t="t"/>
            <a:pathLst>
              <a:path extrusionOk="0" h="100873" w="167109">
                <a:moveTo>
                  <a:pt x="6463" y="100873"/>
                </a:moveTo>
                <a:cubicBezTo>
                  <a:pt x="6463" y="74335"/>
                  <a:pt x="-3670" y="47434"/>
                  <a:pt x="1535" y="21411"/>
                </a:cubicBezTo>
                <a:cubicBezTo>
                  <a:pt x="3570" y="11236"/>
                  <a:pt x="19079" y="5208"/>
                  <a:pt x="29254" y="7243"/>
                </a:cubicBezTo>
                <a:cubicBezTo>
                  <a:pt x="36908" y="8774"/>
                  <a:pt x="38864" y="20429"/>
                  <a:pt x="39726" y="28187"/>
                </a:cubicBezTo>
                <a:cubicBezTo>
                  <a:pt x="41860" y="47387"/>
                  <a:pt x="39458" y="66965"/>
                  <a:pt x="42190" y="86089"/>
                </a:cubicBezTo>
                <a:cubicBezTo>
                  <a:pt x="42789" y="90280"/>
                  <a:pt x="43732" y="95253"/>
                  <a:pt x="47118" y="97793"/>
                </a:cubicBezTo>
                <a:cubicBezTo>
                  <a:pt x="52705" y="101983"/>
                  <a:pt x="61435" y="100618"/>
                  <a:pt x="68061" y="98409"/>
                </a:cubicBezTo>
                <a:cubicBezTo>
                  <a:pt x="81814" y="93825"/>
                  <a:pt x="79765" y="71019"/>
                  <a:pt x="79765" y="56522"/>
                </a:cubicBezTo>
                <a:cubicBezTo>
                  <a:pt x="79765" y="36783"/>
                  <a:pt x="79817" y="-4727"/>
                  <a:pt x="98861" y="467"/>
                </a:cubicBezTo>
                <a:cubicBezTo>
                  <a:pt x="102583" y="1482"/>
                  <a:pt x="107193" y="2185"/>
                  <a:pt x="109333" y="5395"/>
                </a:cubicBezTo>
                <a:cubicBezTo>
                  <a:pt x="116566" y="16245"/>
                  <a:pt x="116101" y="31293"/>
                  <a:pt x="114260" y="44202"/>
                </a:cubicBezTo>
                <a:cubicBezTo>
                  <a:pt x="112779" y="54587"/>
                  <a:pt x="109096" y="65666"/>
                  <a:pt x="112413" y="75618"/>
                </a:cubicBezTo>
                <a:cubicBezTo>
                  <a:pt x="115082" y="83626"/>
                  <a:pt x="120718" y="93325"/>
                  <a:pt x="129044" y="94713"/>
                </a:cubicBezTo>
                <a:cubicBezTo>
                  <a:pt x="131799" y="95172"/>
                  <a:pt x="134437" y="93230"/>
                  <a:pt x="137052" y="92249"/>
                </a:cubicBezTo>
                <a:cubicBezTo>
                  <a:pt x="147400" y="88369"/>
                  <a:pt x="159214" y="83039"/>
                  <a:pt x="164156" y="73154"/>
                </a:cubicBezTo>
                <a:cubicBezTo>
                  <a:pt x="168579" y="64308"/>
                  <a:pt x="166619" y="53476"/>
                  <a:pt x="166619" y="43586"/>
                </a:cubicBezTo>
                <a:cubicBezTo>
                  <a:pt x="166619" y="34807"/>
                  <a:pt x="167899" y="23922"/>
                  <a:pt x="161692" y="17715"/>
                </a:cubicBezTo>
              </a:path>
            </a:pathLst>
          </a:custGeom>
          <a:noFill/>
          <a:ln cap="flat" cmpd="sng" w="1143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6"/>
          <p:cNvSpPr/>
          <p:nvPr/>
        </p:nvSpPr>
        <p:spPr>
          <a:xfrm>
            <a:off x="5092738" y="1098363"/>
            <a:ext cx="2556300" cy="2525400"/>
          </a:xfrm>
          <a:prstGeom prst="ellipse">
            <a:avLst/>
          </a:prstGeom>
          <a:noFill/>
          <a:ln cap="flat" cmpd="sng" w="1143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97" name="Google Shape;97;p16"/>
          <p:cNvCxnSpPr/>
          <p:nvPr/>
        </p:nvCxnSpPr>
        <p:spPr>
          <a:xfrm>
            <a:off x="8146450" y="249375"/>
            <a:ext cx="30900" cy="3372600"/>
          </a:xfrm>
          <a:prstGeom prst="straightConnector1">
            <a:avLst/>
          </a:prstGeom>
          <a:noFill/>
          <a:ln cap="flat" cmpd="sng" w="1143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8" name="Google Shape;98;p16"/>
          <p:cNvSpPr/>
          <p:nvPr/>
        </p:nvSpPr>
        <p:spPr>
          <a:xfrm>
            <a:off x="556208" y="1100155"/>
            <a:ext cx="4177725" cy="2521825"/>
          </a:xfrm>
          <a:custGeom>
            <a:rect b="b" l="l" r="r" t="t"/>
            <a:pathLst>
              <a:path extrusionOk="0" h="100873" w="167109">
                <a:moveTo>
                  <a:pt x="6463" y="100873"/>
                </a:moveTo>
                <a:cubicBezTo>
                  <a:pt x="6463" y="74335"/>
                  <a:pt x="-3670" y="47434"/>
                  <a:pt x="1535" y="21411"/>
                </a:cubicBezTo>
                <a:cubicBezTo>
                  <a:pt x="3570" y="11236"/>
                  <a:pt x="19079" y="5208"/>
                  <a:pt x="29254" y="7243"/>
                </a:cubicBezTo>
                <a:cubicBezTo>
                  <a:pt x="36908" y="8774"/>
                  <a:pt x="38864" y="20429"/>
                  <a:pt x="39726" y="28187"/>
                </a:cubicBezTo>
                <a:cubicBezTo>
                  <a:pt x="41860" y="47387"/>
                  <a:pt x="39458" y="66965"/>
                  <a:pt x="42190" y="86089"/>
                </a:cubicBezTo>
                <a:cubicBezTo>
                  <a:pt x="42789" y="90280"/>
                  <a:pt x="43732" y="95253"/>
                  <a:pt x="47118" y="97793"/>
                </a:cubicBezTo>
                <a:cubicBezTo>
                  <a:pt x="52705" y="101983"/>
                  <a:pt x="61435" y="100618"/>
                  <a:pt x="68061" y="98409"/>
                </a:cubicBezTo>
                <a:cubicBezTo>
                  <a:pt x="81814" y="93825"/>
                  <a:pt x="79765" y="71019"/>
                  <a:pt x="79765" y="56522"/>
                </a:cubicBezTo>
                <a:cubicBezTo>
                  <a:pt x="79765" y="36783"/>
                  <a:pt x="79817" y="-4727"/>
                  <a:pt x="98861" y="467"/>
                </a:cubicBezTo>
                <a:cubicBezTo>
                  <a:pt x="102583" y="1482"/>
                  <a:pt x="107193" y="2185"/>
                  <a:pt x="109333" y="5395"/>
                </a:cubicBezTo>
                <a:cubicBezTo>
                  <a:pt x="116566" y="16245"/>
                  <a:pt x="116101" y="31293"/>
                  <a:pt x="114260" y="44202"/>
                </a:cubicBezTo>
                <a:cubicBezTo>
                  <a:pt x="112779" y="54587"/>
                  <a:pt x="109096" y="65666"/>
                  <a:pt x="112413" y="75618"/>
                </a:cubicBezTo>
                <a:cubicBezTo>
                  <a:pt x="115082" y="83626"/>
                  <a:pt x="120718" y="93325"/>
                  <a:pt x="129044" y="94713"/>
                </a:cubicBezTo>
                <a:cubicBezTo>
                  <a:pt x="131799" y="95172"/>
                  <a:pt x="134437" y="93230"/>
                  <a:pt x="137052" y="92249"/>
                </a:cubicBezTo>
                <a:cubicBezTo>
                  <a:pt x="147400" y="88369"/>
                  <a:pt x="159214" y="83039"/>
                  <a:pt x="164156" y="73154"/>
                </a:cubicBezTo>
                <a:cubicBezTo>
                  <a:pt x="168579" y="64308"/>
                  <a:pt x="166619" y="53476"/>
                  <a:pt x="166619" y="43586"/>
                </a:cubicBezTo>
                <a:cubicBezTo>
                  <a:pt x="166619" y="34807"/>
                  <a:pt x="167899" y="23922"/>
                  <a:pt x="161692" y="17715"/>
                </a:cubicBezTo>
              </a:path>
            </a:pathLst>
          </a:custGeom>
          <a:noFill/>
          <a:ln cap="flat" cmpd="sng" w="1143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7"/>
          <p:cNvSpPr/>
          <p:nvPr/>
        </p:nvSpPr>
        <p:spPr>
          <a:xfrm>
            <a:off x="3555638" y="1098388"/>
            <a:ext cx="2556300" cy="2525400"/>
          </a:xfrm>
          <a:prstGeom prst="ellipse">
            <a:avLst/>
          </a:prstGeom>
          <a:noFill/>
          <a:ln cap="flat" cmpd="sng" w="1143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04" name="Google Shape;104;p17"/>
          <p:cNvCxnSpPr/>
          <p:nvPr/>
        </p:nvCxnSpPr>
        <p:spPr>
          <a:xfrm>
            <a:off x="6406275" y="745438"/>
            <a:ext cx="1725000" cy="3231300"/>
          </a:xfrm>
          <a:prstGeom prst="straightConnector1">
            <a:avLst/>
          </a:prstGeom>
          <a:noFill/>
          <a:ln cap="flat" cmpd="sng" w="1143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05" name="Google Shape;105;p17"/>
          <p:cNvSpPr/>
          <p:nvPr/>
        </p:nvSpPr>
        <p:spPr>
          <a:xfrm rot="-5400000">
            <a:off x="-369142" y="1100168"/>
            <a:ext cx="4177725" cy="2521825"/>
          </a:xfrm>
          <a:custGeom>
            <a:rect b="b" l="l" r="r" t="t"/>
            <a:pathLst>
              <a:path extrusionOk="0" h="100873" w="167109">
                <a:moveTo>
                  <a:pt x="6463" y="100873"/>
                </a:moveTo>
                <a:cubicBezTo>
                  <a:pt x="6463" y="74335"/>
                  <a:pt x="-3670" y="47434"/>
                  <a:pt x="1535" y="21411"/>
                </a:cubicBezTo>
                <a:cubicBezTo>
                  <a:pt x="3570" y="11236"/>
                  <a:pt x="19079" y="5208"/>
                  <a:pt x="29254" y="7243"/>
                </a:cubicBezTo>
                <a:cubicBezTo>
                  <a:pt x="36908" y="8774"/>
                  <a:pt x="38864" y="20429"/>
                  <a:pt x="39726" y="28187"/>
                </a:cubicBezTo>
                <a:cubicBezTo>
                  <a:pt x="41860" y="47387"/>
                  <a:pt x="39458" y="66965"/>
                  <a:pt x="42190" y="86089"/>
                </a:cubicBezTo>
                <a:cubicBezTo>
                  <a:pt x="42789" y="90280"/>
                  <a:pt x="43732" y="95253"/>
                  <a:pt x="47118" y="97793"/>
                </a:cubicBezTo>
                <a:cubicBezTo>
                  <a:pt x="52705" y="101983"/>
                  <a:pt x="61435" y="100618"/>
                  <a:pt x="68061" y="98409"/>
                </a:cubicBezTo>
                <a:cubicBezTo>
                  <a:pt x="81814" y="93825"/>
                  <a:pt x="79765" y="71019"/>
                  <a:pt x="79765" y="56522"/>
                </a:cubicBezTo>
                <a:cubicBezTo>
                  <a:pt x="79765" y="36783"/>
                  <a:pt x="79817" y="-4727"/>
                  <a:pt x="98861" y="467"/>
                </a:cubicBezTo>
                <a:cubicBezTo>
                  <a:pt x="102583" y="1482"/>
                  <a:pt x="107193" y="2185"/>
                  <a:pt x="109333" y="5395"/>
                </a:cubicBezTo>
                <a:cubicBezTo>
                  <a:pt x="116566" y="16245"/>
                  <a:pt x="116101" y="31293"/>
                  <a:pt x="114260" y="44202"/>
                </a:cubicBezTo>
                <a:cubicBezTo>
                  <a:pt x="112779" y="54587"/>
                  <a:pt x="109096" y="65666"/>
                  <a:pt x="112413" y="75618"/>
                </a:cubicBezTo>
                <a:cubicBezTo>
                  <a:pt x="115082" y="83626"/>
                  <a:pt x="120718" y="93325"/>
                  <a:pt x="129044" y="94713"/>
                </a:cubicBezTo>
                <a:cubicBezTo>
                  <a:pt x="131799" y="95172"/>
                  <a:pt x="134437" y="93230"/>
                  <a:pt x="137052" y="92249"/>
                </a:cubicBezTo>
                <a:cubicBezTo>
                  <a:pt x="147400" y="88369"/>
                  <a:pt x="159214" y="83039"/>
                  <a:pt x="164156" y="73154"/>
                </a:cubicBezTo>
                <a:cubicBezTo>
                  <a:pt x="168579" y="64308"/>
                  <a:pt x="166619" y="53476"/>
                  <a:pt x="166619" y="43586"/>
                </a:cubicBezTo>
                <a:cubicBezTo>
                  <a:pt x="166619" y="34807"/>
                  <a:pt x="167899" y="23922"/>
                  <a:pt x="161692" y="17715"/>
                </a:cubicBezTo>
              </a:path>
            </a:pathLst>
          </a:custGeom>
          <a:noFill/>
          <a:ln cap="flat" cmpd="sng" w="1143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0" name="Google Shape;110;p18"/>
          <p:cNvCxnSpPr/>
          <p:nvPr/>
        </p:nvCxnSpPr>
        <p:spPr>
          <a:xfrm flipH="1" rot="10800000">
            <a:off x="3557325" y="4300225"/>
            <a:ext cx="4574100" cy="11700"/>
          </a:xfrm>
          <a:prstGeom prst="straightConnector1">
            <a:avLst/>
          </a:prstGeom>
          <a:noFill/>
          <a:ln cap="flat" cmpd="sng" w="1143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1" name="Google Shape;111;p18"/>
          <p:cNvSpPr/>
          <p:nvPr/>
        </p:nvSpPr>
        <p:spPr>
          <a:xfrm rot="-5400000">
            <a:off x="-643125" y="1805500"/>
            <a:ext cx="4285928" cy="1342872"/>
          </a:xfrm>
          <a:custGeom>
            <a:rect b="b" l="l" r="r" t="t"/>
            <a:pathLst>
              <a:path extrusionOk="0" h="100873" w="167109">
                <a:moveTo>
                  <a:pt x="6463" y="100873"/>
                </a:moveTo>
                <a:cubicBezTo>
                  <a:pt x="6463" y="74335"/>
                  <a:pt x="-3670" y="47434"/>
                  <a:pt x="1535" y="21411"/>
                </a:cubicBezTo>
                <a:cubicBezTo>
                  <a:pt x="3570" y="11236"/>
                  <a:pt x="19079" y="5208"/>
                  <a:pt x="29254" y="7243"/>
                </a:cubicBezTo>
                <a:cubicBezTo>
                  <a:pt x="36908" y="8774"/>
                  <a:pt x="38864" y="20429"/>
                  <a:pt x="39726" y="28187"/>
                </a:cubicBezTo>
                <a:cubicBezTo>
                  <a:pt x="41860" y="47387"/>
                  <a:pt x="39458" y="66965"/>
                  <a:pt x="42190" y="86089"/>
                </a:cubicBezTo>
                <a:cubicBezTo>
                  <a:pt x="42789" y="90280"/>
                  <a:pt x="43732" y="95253"/>
                  <a:pt x="47118" y="97793"/>
                </a:cubicBezTo>
                <a:cubicBezTo>
                  <a:pt x="52705" y="101983"/>
                  <a:pt x="61435" y="100618"/>
                  <a:pt x="68061" y="98409"/>
                </a:cubicBezTo>
                <a:cubicBezTo>
                  <a:pt x="81814" y="93825"/>
                  <a:pt x="79765" y="71019"/>
                  <a:pt x="79765" y="56522"/>
                </a:cubicBezTo>
                <a:cubicBezTo>
                  <a:pt x="79765" y="36783"/>
                  <a:pt x="79817" y="-4727"/>
                  <a:pt x="98861" y="467"/>
                </a:cubicBezTo>
                <a:cubicBezTo>
                  <a:pt x="102583" y="1482"/>
                  <a:pt x="107193" y="2185"/>
                  <a:pt x="109333" y="5395"/>
                </a:cubicBezTo>
                <a:cubicBezTo>
                  <a:pt x="116566" y="16245"/>
                  <a:pt x="116101" y="31293"/>
                  <a:pt x="114260" y="44202"/>
                </a:cubicBezTo>
                <a:cubicBezTo>
                  <a:pt x="112779" y="54587"/>
                  <a:pt x="109096" y="65666"/>
                  <a:pt x="112413" y="75618"/>
                </a:cubicBezTo>
                <a:cubicBezTo>
                  <a:pt x="115082" y="83626"/>
                  <a:pt x="120718" y="93325"/>
                  <a:pt x="129044" y="94713"/>
                </a:cubicBezTo>
                <a:cubicBezTo>
                  <a:pt x="131799" y="95172"/>
                  <a:pt x="134437" y="93230"/>
                  <a:pt x="137052" y="92249"/>
                </a:cubicBezTo>
                <a:cubicBezTo>
                  <a:pt x="147400" y="88369"/>
                  <a:pt x="159214" y="83039"/>
                  <a:pt x="164156" y="73154"/>
                </a:cubicBezTo>
                <a:cubicBezTo>
                  <a:pt x="168579" y="64308"/>
                  <a:pt x="166619" y="53476"/>
                  <a:pt x="166619" y="43586"/>
                </a:cubicBezTo>
                <a:cubicBezTo>
                  <a:pt x="166619" y="34807"/>
                  <a:pt x="167899" y="23922"/>
                  <a:pt x="161692" y="17715"/>
                </a:cubicBezTo>
              </a:path>
            </a:pathLst>
          </a:custGeom>
          <a:noFill/>
          <a:ln cap="flat" cmpd="sng" w="1143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cxnSp>
        <p:nvCxnSpPr>
          <p:cNvPr id="112" name="Google Shape;112;p18"/>
          <p:cNvCxnSpPr/>
          <p:nvPr/>
        </p:nvCxnSpPr>
        <p:spPr>
          <a:xfrm flipH="1" rot="10800000">
            <a:off x="3557325" y="3343825"/>
            <a:ext cx="4574100" cy="11700"/>
          </a:xfrm>
          <a:prstGeom prst="straightConnector1">
            <a:avLst/>
          </a:prstGeom>
          <a:noFill/>
          <a:ln cap="flat" cmpd="sng" w="1143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3" name="Google Shape;113;p18"/>
          <p:cNvCxnSpPr/>
          <p:nvPr/>
        </p:nvCxnSpPr>
        <p:spPr>
          <a:xfrm flipH="1" rot="10800000">
            <a:off x="3557325" y="2471088"/>
            <a:ext cx="4574100" cy="11700"/>
          </a:xfrm>
          <a:prstGeom prst="straightConnector1">
            <a:avLst/>
          </a:prstGeom>
          <a:noFill/>
          <a:ln cap="flat" cmpd="sng" w="1143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8" name="Google Shape;118;p19"/>
          <p:cNvCxnSpPr/>
          <p:nvPr/>
        </p:nvCxnSpPr>
        <p:spPr>
          <a:xfrm flipH="1" rot="10800000">
            <a:off x="2879675" y="862350"/>
            <a:ext cx="1355400" cy="3563100"/>
          </a:xfrm>
          <a:prstGeom prst="straightConnector1">
            <a:avLst/>
          </a:prstGeom>
          <a:noFill/>
          <a:ln cap="flat" cmpd="sng" w="1143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9" name="Google Shape;119;p19"/>
          <p:cNvCxnSpPr/>
          <p:nvPr/>
        </p:nvCxnSpPr>
        <p:spPr>
          <a:xfrm>
            <a:off x="1524575" y="874125"/>
            <a:ext cx="1355100" cy="3545700"/>
          </a:xfrm>
          <a:prstGeom prst="straightConnector1">
            <a:avLst/>
          </a:prstGeom>
          <a:noFill/>
          <a:ln cap="flat" cmpd="sng" w="1143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0" name="Google Shape;120;p19"/>
          <p:cNvCxnSpPr/>
          <p:nvPr/>
        </p:nvCxnSpPr>
        <p:spPr>
          <a:xfrm flipH="1" rot="10800000">
            <a:off x="692975" y="862425"/>
            <a:ext cx="831600" cy="2417700"/>
          </a:xfrm>
          <a:prstGeom prst="straightConnector1">
            <a:avLst/>
          </a:prstGeom>
          <a:noFill/>
          <a:ln cap="flat" cmpd="sng" w="1143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21" name="Google Shape;121;p19"/>
          <p:cNvSpPr/>
          <p:nvPr/>
        </p:nvSpPr>
        <p:spPr>
          <a:xfrm>
            <a:off x="4558751" y="784425"/>
            <a:ext cx="3587835" cy="3563113"/>
          </a:xfrm>
          <a:custGeom>
            <a:rect b="b" l="l" r="r" t="t"/>
            <a:pathLst>
              <a:path extrusionOk="0" h="143616" w="116744">
                <a:moveTo>
                  <a:pt x="103468" y="39"/>
                </a:moveTo>
                <a:cubicBezTo>
                  <a:pt x="120510" y="-577"/>
                  <a:pt x="120305" y="139048"/>
                  <a:pt x="107164" y="139869"/>
                </a:cubicBezTo>
                <a:cubicBezTo>
                  <a:pt x="94023" y="140690"/>
                  <a:pt x="41664" y="4351"/>
                  <a:pt x="24622" y="4967"/>
                </a:cubicBezTo>
                <a:cubicBezTo>
                  <a:pt x="7580" y="5583"/>
                  <a:pt x="-8231" y="144386"/>
                  <a:pt x="4910" y="143565"/>
                </a:cubicBezTo>
                <a:cubicBezTo>
                  <a:pt x="18051" y="142744"/>
                  <a:pt x="86426" y="655"/>
                  <a:pt x="103468" y="39"/>
                </a:cubicBezTo>
                <a:close/>
              </a:path>
            </a:pathLst>
          </a:custGeom>
          <a:noFill/>
          <a:ln cap="flat" cmpd="sng" w="762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00823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