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a08c34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a08c3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Describing patterns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3">
            <a:alphaModFix/>
          </a:blip>
          <a:srcRect b="0" l="0" r="14864" t="0"/>
          <a:stretch/>
        </p:blipFill>
        <p:spPr>
          <a:xfrm>
            <a:off x="458975" y="2598930"/>
            <a:ext cx="4231778" cy="78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 rotWithShape="1">
          <a:blip r:embed="rId3">
            <a:alphaModFix/>
          </a:blip>
          <a:srcRect b="0" l="0" r="14864" t="0"/>
          <a:stretch/>
        </p:blipFill>
        <p:spPr>
          <a:xfrm>
            <a:off x="3334846" y="2598930"/>
            <a:ext cx="4231778" cy="78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75" y="1530750"/>
            <a:ext cx="4881434" cy="77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75" y="3555125"/>
            <a:ext cx="2234233" cy="7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996" y="3555125"/>
            <a:ext cx="2234233" cy="7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017" y="3555125"/>
            <a:ext cx="2234233" cy="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 txBox="1"/>
          <p:nvPr/>
        </p:nvSpPr>
        <p:spPr>
          <a:xfrm>
            <a:off x="51650" y="869625"/>
            <a:ext cx="7334100" cy="3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Can you find any patterns in your environment?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Describe these patterns: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