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24cc25d55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24cc25d55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24cc25d5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24cc25d5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Applying knowledge of numbers within 1000</a:t>
            </a:r>
            <a:endParaRPr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Lesson 5 of 5</a:t>
            </a:r>
            <a:endParaRPr b="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917950" y="3676800"/>
            <a:ext cx="16452000" cy="51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</a:rPr>
              <a:t>Read the measurements on the scales.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200" y="2876300"/>
            <a:ext cx="10715625" cy="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/>
          <p:nvPr/>
        </p:nvSpPr>
        <p:spPr>
          <a:xfrm>
            <a:off x="917950" y="1984700"/>
            <a:ext cx="4141800" cy="779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4">
            <a:alphaModFix/>
          </a:blip>
          <a:srcRect b="0" l="0" r="0" t="4361"/>
          <a:stretch/>
        </p:blipFill>
        <p:spPr>
          <a:xfrm>
            <a:off x="1046925" y="3862200"/>
            <a:ext cx="4925725" cy="412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1476" y="3862200"/>
            <a:ext cx="4979239" cy="431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11262915" y="4794900"/>
            <a:ext cx="5342485" cy="79079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 rot="5400000">
            <a:off x="12755000" y="5292400"/>
            <a:ext cx="3928800" cy="779700"/>
          </a:xfrm>
          <a:prstGeom prst="rect">
            <a:avLst/>
          </a:prstGeom>
          <a:solidFill>
            <a:srgbClr val="0000FF"/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7016400" y="1984700"/>
            <a:ext cx="18036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cm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15486400" y="6401425"/>
            <a:ext cx="2012700" cy="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cm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2124500" y="8162500"/>
            <a:ext cx="20127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ml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9112950" y="8162500"/>
            <a:ext cx="16212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___ ml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